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5"/>
  </p:notesMasterIdLst>
  <p:handoutMasterIdLst>
    <p:handoutMasterId r:id="rId6"/>
  </p:handoutMasterIdLst>
  <p:sldIdLst>
    <p:sldId id="256" r:id="rId2"/>
    <p:sldId id="258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Objects="1">
      <p:cViewPr varScale="1">
        <p:scale>
          <a:sx n="64" d="100"/>
          <a:sy n="64" d="100"/>
        </p:scale>
        <p:origin x="-147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handoutMaster" Target="handoutMasters/handoutMaster1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1B5952-8DBC-1F48-B74F-0BB6385FB0DC}" type="datetimeFigureOut">
              <a:rPr lang="en-US" smtClean="0"/>
              <a:t>8/6/14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E327FB-451C-3944-BC42-60EA4BFD92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47282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50DF42-6120-034B-A797-0F91C0B0E7D1}" type="datetimeFigureOut">
              <a:rPr lang="en-US" smtClean="0"/>
              <a:t>8/6/14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20D99D-1B59-B649-A9F6-8971782CD6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1171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altLang="ja-JP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ja-JP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DE8CB-592A-6142-8134-5334BF4F19BA}" type="datetimeFigureOut">
              <a:rPr lang="en-US" smtClean="0"/>
              <a:pPr/>
              <a:t>8/6/14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FE9A0-A176-1941-B084-969B32F6BAA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DE8CB-592A-6142-8134-5334BF4F19BA}" type="datetimeFigureOut">
              <a:rPr lang="en-US" smtClean="0"/>
              <a:pPr/>
              <a:t>8/6/14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FE9A0-A176-1941-B084-969B32F6BAA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altLang="ja-JP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DE8CB-592A-6142-8134-5334BF4F19BA}" type="datetimeFigureOut">
              <a:rPr lang="en-US" smtClean="0"/>
              <a:pPr/>
              <a:t>8/6/14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FE9A0-A176-1941-B084-969B32F6BAA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DE8CB-592A-6142-8134-5334BF4F19BA}" type="datetimeFigureOut">
              <a:rPr lang="en-US" smtClean="0"/>
              <a:pPr/>
              <a:t>8/6/14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FE9A0-A176-1941-B084-969B32F6BAA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ja-JP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ja-JP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DE8CB-592A-6142-8134-5334BF4F19BA}" type="datetimeFigureOut">
              <a:rPr lang="en-US" smtClean="0"/>
              <a:pPr/>
              <a:t>8/6/14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FE9A0-A176-1941-B084-969B32F6BAA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DE8CB-592A-6142-8134-5334BF4F19BA}" type="datetimeFigureOut">
              <a:rPr lang="en-US" smtClean="0"/>
              <a:pPr/>
              <a:t>8/6/14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FE9A0-A176-1941-B084-969B32F6BAA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ja-JP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ja-JP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DE8CB-592A-6142-8134-5334BF4F19BA}" type="datetimeFigureOut">
              <a:rPr lang="en-US" smtClean="0"/>
              <a:pPr/>
              <a:t>8/6/14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FE9A0-A176-1941-B084-969B32F6BAA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DE8CB-592A-6142-8134-5334BF4F19BA}" type="datetimeFigureOut">
              <a:rPr lang="en-US" smtClean="0"/>
              <a:pPr/>
              <a:t>8/6/14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FE9A0-A176-1941-B084-969B32F6BAA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DE8CB-592A-6142-8134-5334BF4F19BA}" type="datetimeFigureOut">
              <a:rPr lang="en-US" smtClean="0"/>
              <a:pPr/>
              <a:t>8/6/14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FE9A0-A176-1941-B084-969B32F6BAA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ja-JP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ja-JP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DE8CB-592A-6142-8134-5334BF4F19BA}" type="datetimeFigureOut">
              <a:rPr lang="en-US" smtClean="0"/>
              <a:pPr/>
              <a:t>8/6/14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FE9A0-A176-1941-B084-969B32F6BAA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ja-JP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ja-JP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ja-JP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DE8CB-592A-6142-8134-5334BF4F19BA}" type="datetimeFigureOut">
              <a:rPr lang="en-US" smtClean="0"/>
              <a:pPr/>
              <a:t>8/6/14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FE9A0-A176-1941-B084-969B32F6BAA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ja-JP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0DE8CB-592A-6142-8134-5334BF4F19BA}" type="datetimeFigureOut">
              <a:rPr lang="en-US" smtClean="0"/>
              <a:pPr/>
              <a:t>8/6/14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AFE9A0-A176-1941-B084-969B32F6BAA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lifesaver 003.png"/>
          <p:cNvPicPr>
            <a:picLocks noChangeAspect="1"/>
          </p:cNvPicPr>
          <p:nvPr/>
        </p:nvPicPr>
        <p:blipFill>
          <a:blip r:embed="rId2">
            <a:alphaModFix amt="34000"/>
          </a:blip>
          <a:stretch>
            <a:fillRect/>
          </a:stretch>
        </p:blipFill>
        <p:spPr>
          <a:xfrm>
            <a:off x="685800" y="-247646"/>
            <a:ext cx="7620000" cy="82676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2130425"/>
            <a:ext cx="6172200" cy="1470025"/>
          </a:xfrm>
        </p:spPr>
        <p:txBody>
          <a:bodyPr>
            <a:noAutofit/>
          </a:bodyPr>
          <a:lstStyle/>
          <a:p>
            <a:r>
              <a:rPr lang="en-US" sz="6600" b="1" dirty="0" smtClean="0">
                <a:solidFill>
                  <a:srgbClr val="FF0000"/>
                </a:solidFill>
                <a:latin typeface="Curlz MT"/>
                <a:cs typeface="Curlz MT"/>
              </a:rPr>
              <a:t>Survival Expressions</a:t>
            </a:r>
            <a:endParaRPr lang="en-US" sz="6600" b="1" dirty="0">
              <a:solidFill>
                <a:srgbClr val="FF0000"/>
              </a:solidFill>
              <a:latin typeface="Curlz MT"/>
              <a:cs typeface="Curlz M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lifesaver 003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96100" y="3810000"/>
            <a:ext cx="2247900" cy="2362198"/>
          </a:xfrm>
          <a:prstGeom prst="rect">
            <a:avLst/>
          </a:prstGeom>
        </p:spPr>
      </p:pic>
      <p:pic>
        <p:nvPicPr>
          <p:cNvPr id="5" name="Content Placeholder 3" descr="lifesaver 003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2"/>
            <a:ext cx="1981201" cy="2362199"/>
          </a:xfrm>
          <a:prstGeom prst="rect">
            <a:avLst/>
          </a:prstGeom>
        </p:spPr>
      </p:pic>
      <p:pic>
        <p:nvPicPr>
          <p:cNvPr id="7" name="Picture 6" descr="600px-2-Dice-Icon_svg-2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1" y="2743200"/>
            <a:ext cx="1371600" cy="1371600"/>
          </a:xfrm>
          <a:prstGeom prst="rect">
            <a:avLst/>
          </a:prstGeom>
        </p:spPr>
      </p:pic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9852916"/>
              </p:ext>
            </p:extLst>
          </p:nvPr>
        </p:nvGraphicFramePr>
        <p:xfrm>
          <a:off x="1676401" y="2"/>
          <a:ext cx="6096000" cy="6583680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3048000"/>
                <a:gridCol w="3048000"/>
              </a:tblGrid>
              <a:tr h="364067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USEFUL</a:t>
                      </a:r>
                      <a:r>
                        <a:rPr lang="en-US" baseline="0" dirty="0" smtClean="0">
                          <a:solidFill>
                            <a:srgbClr val="FF0000"/>
                          </a:solidFill>
                        </a:rPr>
                        <a:t> EXPRESSIONS FOR GAMES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64067">
                <a:tc>
                  <a:txBody>
                    <a:bodyPr/>
                    <a:lstStyle/>
                    <a:p>
                      <a:r>
                        <a:rPr lang="ja-JP" altLang="en-US" dirty="0" smtClean="0"/>
                        <a:t>わたし／ぼくのばんです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Arial"/>
                          <a:cs typeface="Arial"/>
                        </a:rPr>
                        <a:t>It is my turn</a:t>
                      </a:r>
                      <a:endParaRPr lang="en-US" sz="1600" dirty="0"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364067">
                <a:tc>
                  <a:txBody>
                    <a:bodyPr/>
                    <a:lstStyle/>
                    <a:p>
                      <a:r>
                        <a:rPr lang="ja-JP" altLang="en-US" dirty="0" smtClean="0"/>
                        <a:t>あなたのばんです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Arial"/>
                          <a:cs typeface="Arial"/>
                        </a:rPr>
                        <a:t>It is your turn</a:t>
                      </a:r>
                      <a:endParaRPr lang="en-US" sz="1600" dirty="0"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364067">
                <a:tc>
                  <a:txBody>
                    <a:bodyPr/>
                    <a:lstStyle/>
                    <a:p>
                      <a:r>
                        <a:rPr lang="ja-JP" altLang="en-US" dirty="0" smtClean="0"/>
                        <a:t>たすけてください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Arial"/>
                          <a:cs typeface="Arial"/>
                        </a:rPr>
                        <a:t>I need help</a:t>
                      </a:r>
                      <a:endParaRPr lang="en-US" sz="1600" dirty="0"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364067">
                <a:tc>
                  <a:txBody>
                    <a:bodyPr/>
                    <a:lstStyle/>
                    <a:p>
                      <a:r>
                        <a:rPr lang="ja-JP" altLang="en-US" dirty="0" smtClean="0"/>
                        <a:t>さいころをころがしてください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Arial"/>
                          <a:cs typeface="Arial"/>
                        </a:rPr>
                        <a:t>Roll the</a:t>
                      </a:r>
                      <a:r>
                        <a:rPr lang="en-US" sz="1600" baseline="0" dirty="0" smtClean="0">
                          <a:latin typeface="Arial"/>
                          <a:cs typeface="Arial"/>
                        </a:rPr>
                        <a:t> dice</a:t>
                      </a:r>
                      <a:endParaRPr lang="en-US" sz="1600" dirty="0"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364067">
                <a:tc>
                  <a:txBody>
                    <a:bodyPr/>
                    <a:lstStyle/>
                    <a:p>
                      <a:r>
                        <a:rPr lang="ja-JP" altLang="en-US" dirty="0" smtClean="0"/>
                        <a:t>はずれです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Arial"/>
                          <a:cs typeface="Arial"/>
                        </a:rPr>
                        <a:t>It is not correct</a:t>
                      </a:r>
                      <a:endParaRPr lang="en-US" sz="1600" dirty="0"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364067">
                <a:tc>
                  <a:txBody>
                    <a:bodyPr/>
                    <a:lstStyle/>
                    <a:p>
                      <a:r>
                        <a:rPr lang="ja-JP" altLang="en-US" dirty="0" smtClean="0"/>
                        <a:t>あたりです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Arial"/>
                          <a:cs typeface="Arial"/>
                        </a:rPr>
                        <a:t>It is correct</a:t>
                      </a:r>
                      <a:endParaRPr lang="en-US" sz="1600" dirty="0"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364067">
                <a:tc>
                  <a:txBody>
                    <a:bodyPr/>
                    <a:lstStyle/>
                    <a:p>
                      <a:r>
                        <a:rPr lang="ja-JP" altLang="en-US" dirty="0" smtClean="0"/>
                        <a:t>もういちどいってください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Arial"/>
                          <a:cs typeface="Arial"/>
                        </a:rPr>
                        <a:t>Repeat,</a:t>
                      </a:r>
                      <a:r>
                        <a:rPr lang="en-US" sz="1600" baseline="0" dirty="0" smtClean="0">
                          <a:latin typeface="Arial"/>
                          <a:cs typeface="Arial"/>
                        </a:rPr>
                        <a:t> please</a:t>
                      </a:r>
                      <a:endParaRPr lang="en-US" sz="1600" dirty="0"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364067">
                <a:tc>
                  <a:txBody>
                    <a:bodyPr/>
                    <a:lstStyle/>
                    <a:p>
                      <a:r>
                        <a:rPr lang="ja-JP" altLang="en-US" dirty="0" smtClean="0"/>
                        <a:t>もういちどやってください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Arial"/>
                          <a:cs typeface="Arial"/>
                        </a:rPr>
                        <a:t>Try again</a:t>
                      </a:r>
                      <a:endParaRPr lang="en-US" sz="1600" dirty="0"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364067">
                <a:tc>
                  <a:txBody>
                    <a:bodyPr/>
                    <a:lstStyle/>
                    <a:p>
                      <a:r>
                        <a:rPr lang="ja-JP" altLang="en-US" dirty="0" smtClean="0"/>
                        <a:t>かたづけてください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Arial"/>
                          <a:cs typeface="Arial"/>
                        </a:rPr>
                        <a:t>Clean Up</a:t>
                      </a:r>
                      <a:endParaRPr lang="en-US" sz="1600" dirty="0"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364067">
                <a:tc>
                  <a:txBody>
                    <a:bodyPr/>
                    <a:lstStyle/>
                    <a:p>
                      <a:r>
                        <a:rPr lang="ja-JP" altLang="en-US" dirty="0" smtClean="0"/>
                        <a:t>わたしてください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Arial"/>
                          <a:cs typeface="Arial"/>
                        </a:rPr>
                        <a:t>Pass out</a:t>
                      </a:r>
                      <a:endParaRPr lang="en-US" sz="1600" dirty="0"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364067">
                <a:tc>
                  <a:txBody>
                    <a:bodyPr/>
                    <a:lstStyle/>
                    <a:p>
                      <a:r>
                        <a:rPr lang="ja-JP" altLang="en-US" dirty="0" smtClean="0"/>
                        <a:t>てんすうをかぞえてください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Arial"/>
                          <a:cs typeface="Arial"/>
                        </a:rPr>
                        <a:t>Count the points</a:t>
                      </a:r>
                      <a:endParaRPr lang="en-US" sz="1600" dirty="0"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364067">
                <a:tc>
                  <a:txBody>
                    <a:bodyPr/>
                    <a:lstStyle/>
                    <a:p>
                      <a:r>
                        <a:rPr lang="ja-JP" altLang="en-US" dirty="0" smtClean="0"/>
                        <a:t>しあいにかちました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Arial"/>
                          <a:cs typeface="Arial"/>
                        </a:rPr>
                        <a:t>I won the game</a:t>
                      </a:r>
                      <a:endParaRPr lang="en-US" sz="1600" dirty="0"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364067">
                <a:tc>
                  <a:txBody>
                    <a:bodyPr/>
                    <a:lstStyle/>
                    <a:p>
                      <a:r>
                        <a:rPr lang="ja-JP" altLang="en-US" dirty="0" smtClean="0"/>
                        <a:t>しあいにまけました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Arial"/>
                          <a:cs typeface="Arial"/>
                        </a:rPr>
                        <a:t>I lost the game</a:t>
                      </a:r>
                      <a:endParaRPr lang="en-US" sz="1600" dirty="0"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364067">
                <a:tc>
                  <a:txBody>
                    <a:bodyPr/>
                    <a:lstStyle/>
                    <a:p>
                      <a:r>
                        <a:rPr lang="ja-JP" altLang="en-US" dirty="0" smtClean="0"/>
                        <a:t>どうてんです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Arial"/>
                          <a:cs typeface="Arial"/>
                        </a:rPr>
                        <a:t>It</a:t>
                      </a:r>
                      <a:r>
                        <a:rPr lang="en-US" sz="1600" baseline="0" dirty="0" smtClean="0">
                          <a:latin typeface="Arial"/>
                          <a:cs typeface="Arial"/>
                        </a:rPr>
                        <a:t> is a tie</a:t>
                      </a:r>
                      <a:endParaRPr lang="en-US" sz="1600" dirty="0"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364067">
                <a:tc>
                  <a:txBody>
                    <a:bodyPr/>
                    <a:lstStyle/>
                    <a:p>
                      <a:r>
                        <a:rPr lang="ja-JP" altLang="en-US" dirty="0" smtClean="0"/>
                        <a:t>かまいません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Arial"/>
                          <a:cs typeface="Arial"/>
                        </a:rPr>
                        <a:t>Doesn’t matter</a:t>
                      </a:r>
                      <a:endParaRPr lang="en-US" sz="1600" dirty="0"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364067">
                <a:tc>
                  <a:txBody>
                    <a:bodyPr/>
                    <a:lstStyle/>
                    <a:p>
                      <a:r>
                        <a:rPr lang="ja-JP" altLang="en-US" dirty="0" smtClean="0"/>
                        <a:t>だいじょうぶです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Arial"/>
                          <a:cs typeface="Arial"/>
                        </a:rPr>
                        <a:t>It is ok/fine</a:t>
                      </a:r>
                      <a:endParaRPr lang="en-US" sz="1600" dirty="0"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364067">
                <a:tc>
                  <a:txBody>
                    <a:bodyPr/>
                    <a:lstStyle/>
                    <a:p>
                      <a:r>
                        <a:rPr lang="ja-JP" altLang="en-US" dirty="0" smtClean="0"/>
                        <a:t>すばらしい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Arial"/>
                          <a:cs typeface="Arial"/>
                        </a:rPr>
                        <a:t>Excellent</a:t>
                      </a:r>
                      <a:endParaRPr lang="en-US" sz="1600" dirty="0"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6" name="Picture 5" descr="600px-2-Dice-Icon_svg-2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72400" y="990601"/>
            <a:ext cx="1371600" cy="1371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lifesaver 003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62418" y="4648200"/>
            <a:ext cx="1943482" cy="1836737"/>
          </a:xfrm>
          <a:prstGeom prst="rect">
            <a:avLst/>
          </a:prstGeom>
        </p:spPr>
      </p:pic>
      <p:pic>
        <p:nvPicPr>
          <p:cNvPr id="5" name="Content Placeholder 3" descr="lifesaver 003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2"/>
            <a:ext cx="2099130" cy="1836737"/>
          </a:xfrm>
          <a:prstGeom prst="rect">
            <a:avLst/>
          </a:prstGeom>
        </p:spPr>
      </p:pic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6913023"/>
              </p:ext>
            </p:extLst>
          </p:nvPr>
        </p:nvGraphicFramePr>
        <p:xfrm>
          <a:off x="1676401" y="2"/>
          <a:ext cx="6096000" cy="667512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3048000"/>
                <a:gridCol w="3048000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Useful Expressions</a:t>
                      </a:r>
                      <a:r>
                        <a:rPr lang="en-US" baseline="0" dirty="0" smtClean="0">
                          <a:solidFill>
                            <a:srgbClr val="FF0000"/>
                          </a:solidFill>
                        </a:rPr>
                        <a:t> for Everyday communication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ja-JP" altLang="en-US" dirty="0" smtClean="0"/>
                        <a:t>＿はどういいますか？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How do you say_______?</a:t>
                      </a:r>
                      <a:endParaRPr lang="en-US" sz="1600" dirty="0"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ja-JP" altLang="en-US" dirty="0" smtClean="0"/>
                        <a:t>＿はどういういみですか？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1600" dirty="0" smtClean="0"/>
                        <a:t>What does this word mean?</a:t>
                      </a:r>
                      <a:endParaRPr lang="en-US" sz="1600" dirty="0"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ja-JP" altLang="en-US" dirty="0" smtClean="0"/>
                        <a:t>ありがとうございます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Thank you very much</a:t>
                      </a:r>
                      <a:endParaRPr lang="en-US" sz="1600" dirty="0"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ja-JP" altLang="en-US" dirty="0" smtClean="0"/>
                        <a:t>どういたしまして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You’re welcome</a:t>
                      </a:r>
                      <a:endParaRPr lang="en-US" sz="1600" dirty="0"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ja-JP" altLang="en-US" dirty="0" smtClean="0"/>
                        <a:t>よろこんで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My pleasure</a:t>
                      </a:r>
                      <a:endParaRPr lang="en-US" sz="1600" dirty="0"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ja-JP" altLang="en-US" dirty="0" smtClean="0"/>
                        <a:t>おねがいします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Please</a:t>
                      </a:r>
                      <a:endParaRPr lang="en-US" sz="1600" dirty="0"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ja-JP" altLang="en-US" dirty="0" smtClean="0"/>
                        <a:t>すみません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Excuse</a:t>
                      </a:r>
                      <a:r>
                        <a:rPr lang="en-US" sz="1600" baseline="0" dirty="0" smtClean="0"/>
                        <a:t> me</a:t>
                      </a:r>
                      <a:endParaRPr lang="en-US" sz="1600" dirty="0"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ja-JP" altLang="en-US" dirty="0" smtClean="0"/>
                        <a:t>ごめんなさい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I am sorry</a:t>
                      </a:r>
                      <a:endParaRPr lang="en-US" sz="1600" dirty="0"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ja-JP" altLang="en-US" dirty="0" smtClean="0"/>
                        <a:t>きにしないでください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Never mind/Doesn’t matter</a:t>
                      </a:r>
                      <a:endParaRPr lang="en-US" sz="1600" dirty="0"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ja-JP" altLang="en-US" dirty="0" smtClean="0"/>
                        <a:t>わたし／ぼくにください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smtClean="0"/>
                        <a:t>Pass</a:t>
                      </a:r>
                      <a:r>
                        <a:rPr lang="en-US" sz="1600" baseline="0" smtClean="0"/>
                        <a:t> it to me </a:t>
                      </a:r>
                      <a:endParaRPr lang="en-US" sz="1600"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ja-JP" altLang="en-US" dirty="0" smtClean="0"/>
                        <a:t>＿がひつようです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Arial"/>
                          <a:cs typeface="Arial"/>
                        </a:rPr>
                        <a:t>I</a:t>
                      </a:r>
                      <a:r>
                        <a:rPr lang="en-US" sz="1600" baseline="0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1600" baseline="0" dirty="0" err="1" smtClean="0">
                          <a:latin typeface="Arial"/>
                          <a:cs typeface="Arial"/>
                        </a:rPr>
                        <a:t>need_____,please</a:t>
                      </a:r>
                      <a:r>
                        <a:rPr lang="en-US" sz="1600" baseline="0" dirty="0" smtClean="0">
                          <a:latin typeface="Arial"/>
                          <a:cs typeface="Arial"/>
                        </a:rPr>
                        <a:t>.</a:t>
                      </a:r>
                      <a:endParaRPr lang="en-US" sz="1600" dirty="0"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ja-JP" altLang="en-US" dirty="0" smtClean="0"/>
                        <a:t>しつもんがあります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"/>
                          <a:cs typeface="Arial"/>
                        </a:rPr>
                        <a:t>I have a question</a:t>
                      </a:r>
                      <a:endParaRPr lang="en-US" sz="1400" dirty="0"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ja-JP" altLang="en-US" dirty="0" smtClean="0"/>
                        <a:t>わかりません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I don’t understand</a:t>
                      </a:r>
                      <a:endParaRPr lang="en-US" sz="1600" dirty="0"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ja-JP" altLang="en-US" dirty="0" smtClean="0"/>
                        <a:t>いいですよ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All right</a:t>
                      </a:r>
                      <a:endParaRPr lang="en-US" sz="1600" dirty="0"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ja-JP" altLang="en-US" dirty="0" smtClean="0"/>
                        <a:t>もちろん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Of course/sure</a:t>
                      </a:r>
                      <a:endParaRPr lang="en-US" sz="1600" dirty="0"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ja-JP" altLang="en-US" dirty="0" smtClean="0"/>
                        <a:t>かまいません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I don’t mind</a:t>
                      </a:r>
                      <a:endParaRPr lang="en-US" sz="1600" dirty="0"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ja-JP" altLang="en-US" dirty="0" smtClean="0"/>
                        <a:t>わかりません／わかります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I don’t know/ I know</a:t>
                      </a:r>
                      <a:endParaRPr lang="en-US" sz="1600" dirty="0"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" name="Picture 9" descr="clip-art-interviewing-414559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000" y="3570289"/>
            <a:ext cx="1188634" cy="1155700"/>
          </a:xfrm>
          <a:prstGeom prst="rect">
            <a:avLst/>
          </a:prstGeom>
        </p:spPr>
      </p:pic>
      <p:pic>
        <p:nvPicPr>
          <p:cNvPr id="11" name="Picture 10" descr="clip-art-interviewing-414559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17266" y="681039"/>
            <a:ext cx="1188634" cy="11557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Blac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Black .thmx</Template>
  <TotalTime>122</TotalTime>
  <Words>219</Words>
  <Application>Microsoft Macintosh PowerPoint</Application>
  <PresentationFormat>On-screen Show (4:3)</PresentationFormat>
  <Paragraphs>71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Black</vt:lpstr>
      <vt:lpstr>Survival Expressions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Survival Expressions</dc:title>
  <dc:subject/>
  <dc:creator>Memphis City Schools</dc:creator>
  <cp:keywords/>
  <dc:description/>
  <cp:lastModifiedBy>Administrator</cp:lastModifiedBy>
  <cp:revision>26</cp:revision>
  <dcterms:created xsi:type="dcterms:W3CDTF">2014-05-22T16:39:45Z</dcterms:created>
  <dcterms:modified xsi:type="dcterms:W3CDTF">2014-08-06T19:45:18Z</dcterms:modified>
  <cp:category/>
</cp:coreProperties>
</file>