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D1F9-275F-4029-BA5C-E6B8050EA54F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E085B-17CB-4723-92B9-5ACCE778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pic>
        <p:nvPicPr>
          <p:cNvPr id="4" name="Picture 3" descr="yellow f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91000"/>
            <a:ext cx="2362200" cy="2362200"/>
          </a:xfrm>
          <a:prstGeom prst="rect">
            <a:avLst/>
          </a:prstGeom>
        </p:spPr>
      </p:pic>
      <p:pic>
        <p:nvPicPr>
          <p:cNvPr id="5" name="Picture 4" descr="students thmb dow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4191000"/>
            <a:ext cx="2438400" cy="2362200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057400" y="0"/>
            <a:ext cx="4417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Identify and Explain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600200"/>
            <a:ext cx="345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Four years, boy.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7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Show 2 different video or samples, one proficient and one  below proficient and ask the students to guess their level.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pic>
        <p:nvPicPr>
          <p:cNvPr id="4" name="Picture 3" descr="yellow f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91000"/>
            <a:ext cx="2362200" cy="2362200"/>
          </a:xfrm>
          <a:prstGeom prst="rect">
            <a:avLst/>
          </a:prstGeom>
        </p:spPr>
      </p:pic>
      <p:pic>
        <p:nvPicPr>
          <p:cNvPr id="6" name="Picture 5" descr="students thumb u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191000"/>
            <a:ext cx="24384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0"/>
            <a:ext cx="4417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Identify and Explain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600200"/>
            <a:ext cx="41807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</a:rPr>
              <a:t>I am four years old,</a:t>
            </a:r>
          </a:p>
          <a:p>
            <a:r>
              <a:rPr lang="en-US" altLang="zh-CN" sz="4000" dirty="0">
                <a:solidFill>
                  <a:schemeClr val="bg1"/>
                </a:solidFill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</a:rPr>
              <a:t>  I am a boy.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pic>
        <p:nvPicPr>
          <p:cNvPr id="4" name="Picture 3" descr="yellow f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91000"/>
            <a:ext cx="2362200" cy="2362200"/>
          </a:xfrm>
          <a:prstGeom prst="rect">
            <a:avLst/>
          </a:prstGeom>
        </p:spPr>
      </p:pic>
      <p:pic>
        <p:nvPicPr>
          <p:cNvPr id="5" name="Picture 4" descr="students thmb dow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4191000"/>
            <a:ext cx="2438400" cy="2362200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057400" y="0"/>
            <a:ext cx="4417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Identify and Explain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chinoding10\AppData\Local\Microsoft\Windows\Temporary Internet Files\Content.IE5\Q0WF0KIN\MC90035639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76400"/>
            <a:ext cx="1600200" cy="1805026"/>
          </a:xfrm>
          <a:prstGeom prst="rect">
            <a:avLst/>
          </a:prstGeom>
          <a:noFill/>
        </p:spPr>
      </p:pic>
      <p:sp>
        <p:nvSpPr>
          <p:cNvPr id="10" name="Rectangular Callout 9"/>
          <p:cNvSpPr/>
          <p:nvPr/>
        </p:nvSpPr>
        <p:spPr>
          <a:xfrm>
            <a:off x="2438400" y="609600"/>
            <a:ext cx="1524000" cy="1219200"/>
          </a:xfrm>
          <a:prstGeom prst="wedgeRectCallout">
            <a:avLst>
              <a:gd name="adj1" fmla="val -55924"/>
              <a:gd name="adj2" fmla="val 1006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old are you?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724400" y="685800"/>
            <a:ext cx="1524000" cy="1219200"/>
          </a:xfrm>
          <a:prstGeom prst="wedgeRectCallout">
            <a:avLst>
              <a:gd name="adj1" fmla="val 66043"/>
              <a:gd name="adj2" fmla="val 797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Five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0"/>
            <a:ext cx="2743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It can be the teacher conversation with a puppet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pic>
        <p:nvPicPr>
          <p:cNvPr id="4" name="Picture 3" descr="yellow f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91000"/>
            <a:ext cx="2362200" cy="2362200"/>
          </a:xfrm>
          <a:prstGeom prst="rect">
            <a:avLst/>
          </a:prstGeom>
        </p:spPr>
      </p:pic>
      <p:pic>
        <p:nvPicPr>
          <p:cNvPr id="6" name="Picture 5" descr="students thumb u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4191000"/>
            <a:ext cx="24384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0"/>
            <a:ext cx="4417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Identify and Explain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chinoding10\AppData\Local\Microsoft\Windows\Temporary Internet Files\Content.IE5\Q0WF0KIN\MC90035639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76400"/>
            <a:ext cx="1600200" cy="1805026"/>
          </a:xfrm>
          <a:prstGeom prst="rect">
            <a:avLst/>
          </a:prstGeom>
          <a:noFill/>
        </p:spPr>
      </p:pic>
      <p:sp>
        <p:nvSpPr>
          <p:cNvPr id="10" name="Rectangular Callout 9"/>
          <p:cNvSpPr/>
          <p:nvPr/>
        </p:nvSpPr>
        <p:spPr>
          <a:xfrm>
            <a:off x="2438400" y="609600"/>
            <a:ext cx="1524000" cy="1219200"/>
          </a:xfrm>
          <a:prstGeom prst="wedgeRectCallout">
            <a:avLst>
              <a:gd name="adj1" fmla="val -55924"/>
              <a:gd name="adj2" fmla="val 1006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old are you?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419600" y="685800"/>
            <a:ext cx="2057400" cy="1447800"/>
          </a:xfrm>
          <a:prstGeom prst="wedgeRectCallout">
            <a:avLst>
              <a:gd name="adj1" fmla="val 66043"/>
              <a:gd name="adj2" fmla="val 797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 am five years  old, and you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438400" y="609600"/>
            <a:ext cx="1524000" cy="1219200"/>
          </a:xfrm>
          <a:prstGeom prst="wedgeRectCallout">
            <a:avLst>
              <a:gd name="adj1" fmla="val -55924"/>
              <a:gd name="adj2" fmla="val 1006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 am twenty years old.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chinoding10</dc:creator>
  <cp:lastModifiedBy>chinoding10</cp:lastModifiedBy>
  <cp:revision>9</cp:revision>
  <dcterms:created xsi:type="dcterms:W3CDTF">2014-04-24T15:16:35Z</dcterms:created>
  <dcterms:modified xsi:type="dcterms:W3CDTF">2014-04-25T15:11:17Z</dcterms:modified>
</cp:coreProperties>
</file>