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0" d="100"/>
          <a:sy n="80" d="100"/>
        </p:scale>
        <p:origin x="-116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B5952-8DBC-1F48-B74F-0BB6385FB0DC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327FB-451C-3944-BC42-60EA4BFD9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0DF42-6120-034B-A797-0F91C0B0E7D1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0D99D-1B59-B649-A9F6-8971782CD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E8CB-592A-6142-8134-5334BF4F19BA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fesaver 003.png"/>
          <p:cNvPicPr>
            <a:picLocks noChangeAspect="1"/>
          </p:cNvPicPr>
          <p:nvPr/>
        </p:nvPicPr>
        <p:blipFill>
          <a:blip r:embed="rId2">
            <a:alphaModFix amt="34000"/>
          </a:blip>
          <a:stretch>
            <a:fillRect/>
          </a:stretch>
        </p:blipFill>
        <p:spPr>
          <a:xfrm>
            <a:off x="685800" y="-247646"/>
            <a:ext cx="7620000" cy="82676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6172200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Curlz MT"/>
                <a:cs typeface="Curlz MT"/>
              </a:rPr>
              <a:t>Survival Expressions</a:t>
            </a:r>
            <a:endParaRPr lang="en-US" sz="6600" b="1" dirty="0">
              <a:solidFill>
                <a:srgbClr val="FF0000"/>
              </a:solidFill>
              <a:latin typeface="Curlz MT"/>
              <a:cs typeface="Curlz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fesaver 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100" y="3810000"/>
            <a:ext cx="2247900" cy="2362198"/>
          </a:xfrm>
          <a:prstGeom prst="rect">
            <a:avLst/>
          </a:prstGeom>
        </p:spPr>
      </p:pic>
      <p:pic>
        <p:nvPicPr>
          <p:cNvPr id="5" name="Content Placeholder 3" descr="lifesaver 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"/>
            <a:ext cx="1981201" cy="2362199"/>
          </a:xfrm>
          <a:prstGeom prst="rect">
            <a:avLst/>
          </a:prstGeom>
        </p:spPr>
      </p:pic>
      <p:pic>
        <p:nvPicPr>
          <p:cNvPr id="7" name="Picture 6" descr="600px-2-Dice-Icon_svg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1" y="2743200"/>
            <a:ext cx="1371600" cy="13716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76401" y="2"/>
          <a:ext cx="6096000" cy="657267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48000"/>
                <a:gridCol w="3048000"/>
              </a:tblGrid>
              <a:tr h="36406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USEFUL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EXPRESSIONS FOR GAMES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Me</a:t>
                      </a:r>
                      <a:r>
                        <a:rPr lang="en-US" sz="1600" b="1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Arial"/>
                          <a:cs typeface="Arial"/>
                        </a:rPr>
                        <a:t>toca</a:t>
                      </a:r>
                      <a:r>
                        <a:rPr lang="en-US" sz="1600" b="1" baseline="0" dirty="0" smtClean="0">
                          <a:latin typeface="Arial"/>
                          <a:cs typeface="Arial"/>
                        </a:rPr>
                        <a:t> a </a:t>
                      </a:r>
                      <a:r>
                        <a:rPr lang="en-US" sz="1600" b="1" baseline="0" dirty="0" err="1" smtClean="0">
                          <a:latin typeface="Arial"/>
                          <a:cs typeface="Arial"/>
                        </a:rPr>
                        <a:t>mí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my turn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Te </a:t>
                      </a:r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toca</a:t>
                      </a:r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 a </a:t>
                      </a:r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tí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your turn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Necesito</a:t>
                      </a:r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ayuda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 need help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Tira</a:t>
                      </a:r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 el dado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Roll the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dice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No </a:t>
                      </a:r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es</a:t>
                      </a:r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correcto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not correct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Si </a:t>
                      </a:r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es</a:t>
                      </a:r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correcto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correct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Repite</a:t>
                      </a:r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1600" b="1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Arial"/>
                          <a:cs typeface="Arial"/>
                        </a:rPr>
                        <a:t>por</a:t>
                      </a:r>
                      <a:r>
                        <a:rPr lang="en-US" sz="1600" b="1" baseline="0" dirty="0" smtClean="0">
                          <a:latin typeface="Arial"/>
                          <a:cs typeface="Arial"/>
                        </a:rPr>
                        <a:t> favor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Repeat,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please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Intentalo</a:t>
                      </a:r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 de</a:t>
                      </a:r>
                      <a:r>
                        <a:rPr lang="en-US" sz="1600" b="1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Arial"/>
                          <a:cs typeface="Arial"/>
                        </a:rPr>
                        <a:t>nuevo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Try again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Limpia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Clean Up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Pasalo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Pass out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Cuenta</a:t>
                      </a:r>
                      <a:r>
                        <a:rPr lang="en-US" sz="1600" b="1" baseline="0" dirty="0" smtClean="0">
                          <a:latin typeface="Arial"/>
                          <a:cs typeface="Arial"/>
                        </a:rPr>
                        <a:t> los </a:t>
                      </a:r>
                      <a:r>
                        <a:rPr lang="en-US" sz="1600" b="1" baseline="0" dirty="0" err="1" smtClean="0">
                          <a:latin typeface="Arial"/>
                          <a:cs typeface="Arial"/>
                        </a:rPr>
                        <a:t>puntos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Count the points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Gane</a:t>
                      </a:r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 el </a:t>
                      </a:r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juego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 won the game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Perdi</a:t>
                      </a:r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 el </a:t>
                      </a:r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juego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 lost the game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Es un </a:t>
                      </a:r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empate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is a tie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No </a:t>
                      </a:r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importa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Doesn’t matter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Esta</a:t>
                      </a:r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bien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ok/fine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Excelente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Excellent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600px-2-Dice-Icon_svg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990601"/>
            <a:ext cx="13716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fesaver 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418" y="4648200"/>
            <a:ext cx="1943482" cy="1836737"/>
          </a:xfrm>
          <a:prstGeom prst="rect">
            <a:avLst/>
          </a:prstGeom>
        </p:spPr>
      </p:pic>
      <p:pic>
        <p:nvPicPr>
          <p:cNvPr id="5" name="Content Placeholder 3" descr="lifesaver 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"/>
            <a:ext cx="2099130" cy="1836737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76401" y="2"/>
          <a:ext cx="6096000" cy="66878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Useful Expressions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for Everyday communication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¿</a:t>
                      </a:r>
                      <a:r>
                        <a:rPr lang="en-US" sz="1600" b="1" dirty="0" err="1" smtClean="0"/>
                        <a:t>Cómo</a:t>
                      </a:r>
                      <a:r>
                        <a:rPr lang="en-US" sz="1600" b="1" dirty="0" smtClean="0"/>
                        <a:t> se dice…?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How do you say_______?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¿</a:t>
                      </a:r>
                      <a:r>
                        <a:rPr lang="en-US" sz="1600" b="1" dirty="0" err="1" smtClean="0"/>
                        <a:t>Que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quiere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decir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esta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palabra</a:t>
                      </a:r>
                      <a:r>
                        <a:rPr lang="en-US" sz="1600" b="1" dirty="0" smtClean="0"/>
                        <a:t>?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600" dirty="0" smtClean="0"/>
                        <a:t>What does this word mean?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Muchas</a:t>
                      </a:r>
                      <a:r>
                        <a:rPr lang="en-US" sz="1600" b="1" baseline="0" dirty="0" smtClean="0"/>
                        <a:t> Gracias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Thank you very much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 nada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You’re welcome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Mucho</a:t>
                      </a:r>
                      <a:r>
                        <a:rPr lang="en-US" sz="1600" b="1" baseline="0" dirty="0" smtClean="0"/>
                        <a:t> gusto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My pleasure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Por</a:t>
                      </a:r>
                      <a:r>
                        <a:rPr lang="en-US" sz="1600" b="1" dirty="0" smtClean="0"/>
                        <a:t> favor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Please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Disculpe</a:t>
                      </a:r>
                      <a:r>
                        <a:rPr lang="en-US" sz="1600" b="1" dirty="0" smtClean="0"/>
                        <a:t>/ </a:t>
                      </a:r>
                      <a:r>
                        <a:rPr lang="en-US" sz="1600" b="1" dirty="0" err="1" smtClean="0"/>
                        <a:t>Perdone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Excuse</a:t>
                      </a:r>
                      <a:r>
                        <a:rPr lang="en-US" sz="1600" baseline="0" dirty="0" smtClean="0"/>
                        <a:t> me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Lo </a:t>
                      </a:r>
                      <a:r>
                        <a:rPr lang="en-US" sz="1600" b="1" dirty="0" err="1" smtClean="0"/>
                        <a:t>siento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am sorry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No </a:t>
                      </a:r>
                      <a:r>
                        <a:rPr lang="en-US" sz="1600" b="1" dirty="0" err="1" smtClean="0"/>
                        <a:t>importa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Never mind/Doesn’t matter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Pasámelo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por</a:t>
                      </a:r>
                      <a:r>
                        <a:rPr lang="en-US" sz="1600" b="1" baseline="0" dirty="0" smtClean="0"/>
                        <a:t> favor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Pass</a:t>
                      </a:r>
                      <a:r>
                        <a:rPr lang="en-US" sz="1600" baseline="0" smtClean="0"/>
                        <a:t> it to me </a:t>
                      </a:r>
                      <a:endParaRPr lang="en-US" sz="16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Necesito</a:t>
                      </a:r>
                      <a:r>
                        <a:rPr lang="en-US" sz="1600" b="1" dirty="0" smtClean="0"/>
                        <a:t>_____</a:t>
                      </a:r>
                      <a:r>
                        <a:rPr lang="en-US" sz="1600" b="1" baseline="0" dirty="0" smtClean="0"/>
                        <a:t>, </a:t>
                      </a:r>
                      <a:r>
                        <a:rPr lang="en-US" sz="1600" b="1" baseline="0" dirty="0" err="1" smtClean="0"/>
                        <a:t>por</a:t>
                      </a:r>
                      <a:r>
                        <a:rPr lang="en-US" sz="1600" b="1" baseline="0" smtClean="0"/>
                        <a:t> favor</a:t>
                      </a:r>
                      <a:r>
                        <a:rPr lang="en-US" sz="1600" b="1" smtClean="0"/>
                        <a:t>.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/>
                          <a:cs typeface="Arial"/>
                        </a:rPr>
                        <a:t>need_____,please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.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Arial"/>
                          <a:cs typeface="Arial"/>
                        </a:rPr>
                        <a:t>Tengo</a:t>
                      </a:r>
                      <a:r>
                        <a:rPr lang="en-US" sz="1400" b="1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Arial"/>
                          <a:cs typeface="Arial"/>
                        </a:rPr>
                        <a:t>una</a:t>
                      </a:r>
                      <a:r>
                        <a:rPr lang="en-US" sz="1400" b="1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Arial"/>
                          <a:cs typeface="Arial"/>
                        </a:rPr>
                        <a:t>pregunta</a:t>
                      </a:r>
                      <a:endParaRPr lang="en-US" sz="14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  <a:cs typeface="Arial"/>
                        </a:rPr>
                        <a:t>I have a question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No lo </a:t>
                      </a:r>
                      <a:r>
                        <a:rPr lang="en-US" sz="1600" b="1" dirty="0" err="1" smtClean="0"/>
                        <a:t>entiendo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don’t understand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 </a:t>
                      </a:r>
                      <a:r>
                        <a:rPr lang="en-US" sz="1600" b="1" dirty="0" err="1" smtClean="0"/>
                        <a:t>acuerdo</a:t>
                      </a:r>
                      <a:r>
                        <a:rPr lang="en-US" sz="1600" b="1" dirty="0" smtClean="0"/>
                        <a:t>/vale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right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Por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supuesto</a:t>
                      </a:r>
                      <a:r>
                        <a:rPr lang="en-US" sz="1600" b="1" baseline="0" dirty="0" smtClean="0"/>
                        <a:t>!/ </a:t>
                      </a:r>
                      <a:r>
                        <a:rPr lang="en-US" sz="1600" b="1" baseline="0" dirty="0" err="1" smtClean="0"/>
                        <a:t>Naturalmente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 course/sure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Me </a:t>
                      </a:r>
                      <a:r>
                        <a:rPr lang="en-US" sz="1600" b="1" dirty="0" err="1" smtClean="0"/>
                        <a:t>da</a:t>
                      </a:r>
                      <a:r>
                        <a:rPr lang="en-US" sz="1600" b="1" dirty="0" smtClean="0"/>
                        <a:t> lo </a:t>
                      </a:r>
                      <a:r>
                        <a:rPr lang="en-US" sz="1600" b="1" dirty="0" err="1" smtClean="0"/>
                        <a:t>mismo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don’t mind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sz="1600" b="1" dirty="0" smtClean="0"/>
                        <a:t>No sé / No lo sé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don’t know/ I know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 descr="clip-art-interviewing-4145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570289"/>
            <a:ext cx="1188634" cy="1155700"/>
          </a:xfrm>
          <a:prstGeom prst="rect">
            <a:avLst/>
          </a:prstGeom>
        </p:spPr>
      </p:pic>
      <p:pic>
        <p:nvPicPr>
          <p:cNvPr id="11" name="Picture 10" descr="clip-art-interviewing-4145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7266" y="681039"/>
            <a:ext cx="1188634" cy="115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231</Words>
  <Application>Microsoft Macintosh PowerPoint</Application>
  <PresentationFormat>On-screen Show (4:3)</PresentationFormat>
  <Paragraphs>71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Survival Expressions</vt:lpstr>
      <vt:lpstr>Slide 2</vt:lpstr>
      <vt:lpstr>Slide 3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Survival Expressions</dc:title>
  <dc:subject/>
  <dc:creator>Memphis City Schools</dc:creator>
  <cp:keywords/>
  <dc:description/>
  <cp:lastModifiedBy>Memphis City Schools</cp:lastModifiedBy>
  <cp:revision>22</cp:revision>
  <dcterms:created xsi:type="dcterms:W3CDTF">2014-05-22T17:00:03Z</dcterms:created>
  <dcterms:modified xsi:type="dcterms:W3CDTF">2014-05-22T17:00:18Z</dcterms:modified>
  <cp:category/>
</cp:coreProperties>
</file>