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1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FC263-53CD-7A4E-9FBB-2CA2711BDC20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CBE1-EDCB-7649-B6E3-3AD7ACED5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teacher needs to print them and cut the cubes out and ask the students to put them in order to create a conversation.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CBE1-EDCB-7649-B6E3-3AD7ACED5E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combine the picture to create sentences ( to </a:t>
            </a:r>
            <a:r>
              <a:rPr lang="en-US" smtClean="0"/>
              <a:t>Teach</a:t>
            </a:r>
            <a:r>
              <a:rPr lang="en-US" baseline="0" smtClean="0"/>
              <a:t> students</a:t>
            </a:r>
            <a:r>
              <a:rPr lang="en-US" smtClean="0"/>
              <a:t> </a:t>
            </a:r>
            <a:r>
              <a:rPr lang="en-US" dirty="0" smtClean="0"/>
              <a:t>to</a:t>
            </a:r>
            <a:r>
              <a:rPr lang="en-US" baseline="0" dirty="0" smtClean="0"/>
              <a:t> be creative in the language and to speak using sentences </a:t>
            </a:r>
            <a:r>
              <a:rPr lang="en-US" baseline="0" smtClean="0"/>
              <a:t>and string of sentences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CBE1-EDCB-7649-B6E3-3AD7ACED5E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CBFC-19EB-BB46-A1F3-012AD69CBCBE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4384-28AE-7B45-8243-3B640F8CB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jpeg"/><Relationship Id="rId23" Type="http://schemas.openxmlformats.org/officeDocument/2006/relationships/image" Target="../media/image21.jpeg"/><Relationship Id="rId24" Type="http://schemas.openxmlformats.org/officeDocument/2006/relationships/image" Target="../media/image22.png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5.gif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Games to build proficiency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Reme</a:t>
            </a:r>
            <a:r>
              <a:rPr lang="en-US" smtClean="0"/>
              <a:t> (ask me)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8953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do you like to eat for lunch?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8953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old are you?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8953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days do you go to school?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like to swim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like to eat hamburgers and chips.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I go to school on </a:t>
            </a: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ondays, Tuesdays, Wednesdays, </a:t>
            </a:r>
            <a:r>
              <a:rPr lang="en-US" sz="1400" dirty="0">
                <a:solidFill>
                  <a:srgbClr val="000000"/>
                </a:solidFill>
              </a:rPr>
              <a:t>T</a:t>
            </a:r>
            <a:r>
              <a:rPr lang="en-US" sz="1400" dirty="0" smtClean="0">
                <a:solidFill>
                  <a:srgbClr val="000000"/>
                </a:solidFill>
              </a:rPr>
              <a:t>hursdays, Fridays.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8862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When is your birthday?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38862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does your mom like to do?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am 8 years old.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9144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is your family like?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38671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And what do you like eat for dinner?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38862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is your favorite subject?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953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do you like to do?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89535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 you have a pencil?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Yes I have two pencils.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38862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 do you need?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3886200"/>
            <a:ext cx="1447800" cy="148590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When do you like to swim?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0"/>
            <a:ext cx="7620000" cy="424934"/>
          </a:xfrm>
          <a:prstGeom prst="round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Match the questions with the answers dominoes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1242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 birthday is May 5th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64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 mom likes to cook and my dad likes to read.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00" y="53530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like to eat chicken and vegetables.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like Spanish.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676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need a pencil.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like to swim in the summer.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 family is big. I have 4 brothers.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424934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Put them in order to create a cool conversation!!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8953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8953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8953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8862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38862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3812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9144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38671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38862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953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8953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38862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38862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0"/>
            <a:ext cx="7620000" cy="609600"/>
          </a:xfrm>
          <a:prstGeom prst="round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Match to create sentences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1242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64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00" y="535305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676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53721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0" y="2400300"/>
            <a:ext cx="1447800" cy="148590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609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them in order to create a cool conversation</a:t>
            </a:r>
            <a:endParaRPr lang="en-US" dirty="0"/>
          </a:p>
        </p:txBody>
      </p:sp>
      <p:pic>
        <p:nvPicPr>
          <p:cNvPr id="28" name="Picture 27" descr="broken-he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400300"/>
            <a:ext cx="1320800" cy="1320800"/>
          </a:xfrm>
          <a:prstGeom prst="rect">
            <a:avLst/>
          </a:prstGeom>
        </p:spPr>
      </p:pic>
      <p:pic>
        <p:nvPicPr>
          <p:cNvPr id="30" name="Picture 29" descr="645px-Love_Heart_SVG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7" y="2594289"/>
            <a:ext cx="1066800" cy="967563"/>
          </a:xfrm>
          <a:prstGeom prst="rect">
            <a:avLst/>
          </a:prstGeom>
        </p:spPr>
      </p:pic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676400" y="5620912"/>
            <a:ext cx="1276362" cy="891903"/>
            <a:chOff x="455613" y="-57150"/>
            <a:chExt cx="2270125" cy="194468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-57150"/>
              <a:ext cx="1858558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2603" y="969639"/>
              <a:ext cx="823135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7" y="4114800"/>
            <a:ext cx="1103313" cy="8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n 15" descr="dance 75274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1457" y="3991626"/>
            <a:ext cx="905829" cy="118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34553" y="5620912"/>
            <a:ext cx="1190974" cy="864451"/>
            <a:chOff x="3162300" y="-49213"/>
            <a:chExt cx="2444750" cy="191452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2300" y="-49213"/>
              <a:ext cx="2001524" cy="191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0597" y="961651"/>
              <a:ext cx="886453" cy="847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Imagen 3" descr="draw 759438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553" y="4171725"/>
            <a:ext cx="1119188" cy="9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114800"/>
            <a:ext cx="1041400" cy="11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1157800"/>
            <a:ext cx="663961" cy="110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65968"/>
            <a:ext cx="971550" cy="16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1037432"/>
            <a:ext cx="9382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879475"/>
            <a:ext cx="838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8238" y="1037432"/>
            <a:ext cx="944562" cy="12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506818" y="-857477"/>
            <a:ext cx="316065" cy="489629"/>
            <a:chOff x="1136650" y="-15875"/>
            <a:chExt cx="954088" cy="184150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846072">
              <a:off x="1497444" y="1123974"/>
              <a:ext cx="593294" cy="70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136650" y="-15875"/>
              <a:ext cx="706806" cy="183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982693" y="-666977"/>
            <a:ext cx="316065" cy="489629"/>
            <a:chOff x="1136650" y="-15875"/>
            <a:chExt cx="954088" cy="18415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846072">
              <a:off x="1497444" y="1123974"/>
              <a:ext cx="593294" cy="70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136650" y="-15875"/>
              <a:ext cx="706806" cy="1835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1999" y="978932"/>
            <a:ext cx="595205" cy="12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Arrow Connector 74"/>
          <p:cNvCxnSpPr/>
          <p:nvPr/>
        </p:nvCxnSpPr>
        <p:spPr>
          <a:xfrm rot="16200000" flipH="1">
            <a:off x="2132459" y="5525642"/>
            <a:ext cx="30708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1151589" y="5896834"/>
            <a:ext cx="13050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96200" y="3995144"/>
            <a:ext cx="1519291" cy="137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Plus 79"/>
          <p:cNvSpPr/>
          <p:nvPr/>
        </p:nvSpPr>
        <p:spPr>
          <a:xfrm>
            <a:off x="4754562" y="2594289"/>
            <a:ext cx="1036638" cy="112681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Imagen 17" descr="cleaning kitchen 58439893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63477" y="4114801"/>
            <a:ext cx="912294" cy="95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images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9720" y="2571252"/>
            <a:ext cx="1054100" cy="965200"/>
          </a:xfrm>
          <a:prstGeom prst="rect">
            <a:avLst/>
          </a:prstGeom>
        </p:spPr>
      </p:pic>
      <p:pic>
        <p:nvPicPr>
          <p:cNvPr id="86" name="Picture 85" descr="HAND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059487" y="5576134"/>
            <a:ext cx="558800" cy="738446"/>
          </a:xfrm>
          <a:prstGeom prst="rect">
            <a:avLst/>
          </a:prstGeom>
        </p:spPr>
      </p:pic>
      <p:pic>
        <p:nvPicPr>
          <p:cNvPr id="87" name="Picture 86" descr="HAND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31584" y="5576134"/>
            <a:ext cx="636016" cy="738446"/>
          </a:xfrm>
          <a:prstGeom prst="rect">
            <a:avLst/>
          </a:prstGeom>
        </p:spPr>
      </p:pic>
      <p:pic>
        <p:nvPicPr>
          <p:cNvPr id="88" name="Picture 87" descr="images-6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6096" y="3035300"/>
            <a:ext cx="1501796" cy="831850"/>
          </a:xfrm>
          <a:prstGeom prst="rect">
            <a:avLst/>
          </a:prstGeom>
        </p:spPr>
      </p:pic>
      <p:pic>
        <p:nvPicPr>
          <p:cNvPr id="89" name="Picture 88" descr="Open Hands AW_PPT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94635" y="2628402"/>
            <a:ext cx="1363615" cy="933450"/>
          </a:xfrm>
          <a:prstGeom prst="rect">
            <a:avLst/>
          </a:prstGeom>
        </p:spPr>
      </p:pic>
      <p:pic>
        <p:nvPicPr>
          <p:cNvPr id="90" name="Picture 89" descr="open-hand-empty-giving-32762061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6096" y="4841881"/>
            <a:ext cx="1760628" cy="1060440"/>
          </a:xfrm>
          <a:prstGeom prst="rect">
            <a:avLst/>
          </a:prstGeom>
        </p:spPr>
      </p:pic>
      <p:pic>
        <p:nvPicPr>
          <p:cNvPr id="93" name="Picture 92" descr="nTBrAknTA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43787" y="5372101"/>
            <a:ext cx="1597046" cy="1088095"/>
          </a:xfrm>
          <a:prstGeom prst="rect">
            <a:avLst/>
          </a:prstGeom>
        </p:spPr>
      </p:pic>
      <p:pic>
        <p:nvPicPr>
          <p:cNvPr id="95" name="Picture 94" descr="images-4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457" y="5437613"/>
            <a:ext cx="1047750" cy="1047750"/>
          </a:xfrm>
          <a:prstGeom prst="rect">
            <a:avLst/>
          </a:prstGeom>
        </p:spPr>
      </p:pic>
      <p:pic>
        <p:nvPicPr>
          <p:cNvPr id="96" name="Picture 95" descr="earth_in_gentle_hands_clip_art_22962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56334" y="2628402"/>
            <a:ext cx="1006466" cy="866745"/>
          </a:xfrm>
          <a:prstGeom prst="rect">
            <a:avLst/>
          </a:prstGeom>
        </p:spPr>
      </p:pic>
      <p:pic>
        <p:nvPicPr>
          <p:cNvPr id="97" name="Picture 96" descr="FaithPrayingGuy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80723" y="5517824"/>
            <a:ext cx="1120484" cy="114802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358727" y="3536452"/>
            <a:ext cx="9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1863476" y="3495147"/>
            <a:ext cx="12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like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352800" y="3516868"/>
            <a:ext cx="9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see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771457" y="3377186"/>
            <a:ext cx="9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597527" y="3495147"/>
            <a:ext cx="14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have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024294" y="3462881"/>
            <a:ext cx="14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218238" y="6278049"/>
            <a:ext cx="14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lot/very much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467600" y="6328149"/>
            <a:ext cx="14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little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641654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506818" y="6512815"/>
            <a:ext cx="106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need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1962162" y="641654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58727" y="6485363"/>
            <a:ext cx="99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4876800"/>
            <a:ext cx="2895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400" dirty="0">
              <a:ea typeface="ＭＳ Ｐゴシック" charset="0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457200"/>
            <a:ext cx="6477000" cy="2401888"/>
          </a:xfrm>
          <a:prstGeom prst="wedgeEllipseCallout">
            <a:avLst>
              <a:gd name="adj1" fmla="val -48208"/>
              <a:gd name="adj2" fmla="val 86204"/>
            </a:avLst>
          </a:prstGeom>
          <a:solidFill>
            <a:srgbClr val="FF660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is the question?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875" y="4419600"/>
            <a:ext cx="8975725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4400" b="1" dirty="0" smtClean="0">
                <a:solidFill>
                  <a:srgbClr val="000000"/>
                </a:solidFill>
              </a:rPr>
              <a:t>Me pongo             </a:t>
            </a:r>
            <a:r>
              <a:rPr lang="es-ES" sz="4400" b="1" dirty="0">
                <a:solidFill>
                  <a:srgbClr val="000000"/>
                </a:solidFill>
              </a:rPr>
              <a:t>y            porque           </a:t>
            </a:r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134620">
            <a:off x="7864475" y="4191000"/>
            <a:ext cx="1219200" cy="13366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4F81BD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873" t="6604" r="17469" b="9365"/>
          <a:stretch/>
        </p:blipFill>
        <p:spPr bwMode="auto">
          <a:xfrm>
            <a:off x="2613525" y="4495800"/>
            <a:ext cx="115728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954" t="6603" r="7085" b="5645"/>
          <a:stretch/>
        </p:blipFill>
        <p:spPr bwMode="auto">
          <a:xfrm>
            <a:off x="4114800" y="4495800"/>
            <a:ext cx="11588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943600" y="4876800"/>
            <a:ext cx="2895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400" dirty="0">
              <a:ea typeface="ＭＳ Ｐゴシック" charset="0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457200"/>
            <a:ext cx="6477000" cy="2819400"/>
          </a:xfrm>
          <a:prstGeom prst="wedgeEllipseCallout">
            <a:avLst>
              <a:gd name="adj1" fmla="val -48208"/>
              <a:gd name="adj2" fmla="val 86204"/>
            </a:avLst>
          </a:prstGeom>
          <a:solidFill>
            <a:srgbClr val="FF6600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¿what are you wearing in the summer?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275" y="4419600"/>
            <a:ext cx="8975725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4400" b="1" dirty="0" smtClean="0">
                <a:solidFill>
                  <a:srgbClr val="000000"/>
                </a:solidFill>
              </a:rPr>
              <a:t>?                           ?                      ?</a:t>
            </a:r>
            <a:endParaRPr lang="es-ES" sz="4400" b="1" dirty="0">
              <a:solidFill>
                <a:srgbClr val="000000"/>
              </a:solidFill>
            </a:endParaRPr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134620">
            <a:off x="7864475" y="4191000"/>
            <a:ext cx="1219200" cy="13366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4F81BD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873" t="6604" r="17469" b="9365"/>
          <a:stretch/>
        </p:blipFill>
        <p:spPr bwMode="auto">
          <a:xfrm>
            <a:off x="2209800" y="4495800"/>
            <a:ext cx="115728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p="http://schemas.openxmlformats.org/presentationml/2006/main" xmlns:a="http://schemas.openxmlformats.org/drawingml/2006/main" xmlns:r="http://schemas.openxmlformats.org/officeDocument/2006/relationships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954" t="6603" r="7085" b="5645"/>
          <a:stretch/>
        </p:blipFill>
        <p:spPr bwMode="auto">
          <a:xfrm>
            <a:off x="4784725" y="4495800"/>
            <a:ext cx="11588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319</Words>
  <Application>Microsoft Macintosh PowerPoint</Application>
  <PresentationFormat>On-screen Show (4:3)</PresentationFormat>
  <Paragraphs>57</Paragraphs>
  <Slides>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Games to build proficiency</vt:lpstr>
      <vt:lpstr>Slide 2</vt:lpstr>
      <vt:lpstr>Slide 3</vt:lpstr>
      <vt:lpstr>Slide 4</vt:lpstr>
      <vt:lpstr>Slide 5</vt:lpstr>
      <vt:lpstr>Slide 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Memphis City Schools</dc:creator>
  <cp:keywords/>
  <dc:description/>
  <cp:lastModifiedBy>Memphis City Schools</cp:lastModifiedBy>
  <cp:revision>17</cp:revision>
  <dcterms:created xsi:type="dcterms:W3CDTF">2014-05-22T14:11:54Z</dcterms:created>
  <dcterms:modified xsi:type="dcterms:W3CDTF">2014-05-22T15:30:07Z</dcterms:modified>
  <cp:category/>
</cp:coreProperties>
</file>