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5952-8DBC-1F48-B74F-0BB6385FB0DC}" type="datetimeFigureOut">
              <a:rPr lang="en-US" smtClean="0"/>
              <a:t>6/14/14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27FB-451C-3944-BC42-60EA4BFD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0DF42-6120-034B-A797-0F91C0B0E7D1}" type="datetimeFigureOut">
              <a:rPr lang="en-US" smtClean="0"/>
              <a:t>6/14/14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D99D-1B59-B649-A9F6-8971782CD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E8CB-592A-6142-8134-5334BF4F19BA}" type="datetimeFigureOut">
              <a:rPr lang="en-US" smtClean="0"/>
              <a:pPr/>
              <a:t>6/14/14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>
            <a:alphaModFix amt="34000"/>
          </a:blip>
          <a:stretch>
            <a:fillRect/>
          </a:stretch>
        </p:blipFill>
        <p:spPr>
          <a:xfrm>
            <a:off x="685800" y="-247646"/>
            <a:ext cx="7620000" cy="8267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1722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Curlz MT"/>
                <a:cs typeface="Curlz MT"/>
              </a:rPr>
              <a:t>Survival Expressions</a:t>
            </a:r>
            <a:endParaRPr lang="en-US" sz="6600" b="1" dirty="0">
              <a:solidFill>
                <a:srgbClr val="FF0000"/>
              </a:solidFill>
              <a:latin typeface="Curlz MT"/>
              <a:cs typeface="Curlz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3810000"/>
            <a:ext cx="2247900" cy="2362198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"/>
            <a:ext cx="1981201" cy="2362199"/>
          </a:xfrm>
          <a:prstGeom prst="rect">
            <a:avLst/>
          </a:prstGeom>
        </p:spPr>
      </p:pic>
      <p:pic>
        <p:nvPicPr>
          <p:cNvPr id="7" name="Picture 6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743200"/>
            <a:ext cx="1371600" cy="1371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06409"/>
              </p:ext>
            </p:extLst>
          </p:nvPr>
        </p:nvGraphicFramePr>
        <p:xfrm>
          <a:off x="1676401" y="2"/>
          <a:ext cx="6096000" cy="658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6406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EXPRESSIONS FOR GAMES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bin </a:t>
                      </a:r>
                      <a:r>
                        <a:rPr lang="en-US" dirty="0" err="1" smtClean="0"/>
                        <a:t>dran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my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bist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dran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your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brauche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Hilfe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need help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Würfle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Roll the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dice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smtClean="0"/>
                        <a:t>Das </a:t>
                      </a:r>
                      <a:r>
                        <a:rPr lang="en-US" dirty="0" err="1" smtClean="0"/>
                        <a:t>stimmt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not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smtClean="0"/>
                        <a:t>Das </a:t>
                      </a:r>
                      <a:r>
                        <a:rPr lang="en-US" dirty="0" err="1" smtClean="0"/>
                        <a:t>stimmt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Wiederhole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bitte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Repeat,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Probier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nochmal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Try again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Raueme</a:t>
                      </a:r>
                      <a:r>
                        <a:rPr lang="en-US" dirty="0" smtClean="0"/>
                        <a:t> auf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Clean Up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Austeilen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Pass out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Zaehle</a:t>
                      </a:r>
                      <a:r>
                        <a:rPr lang="en-US" dirty="0" smtClean="0"/>
                        <a:t> die </a:t>
                      </a:r>
                      <a:r>
                        <a:rPr lang="en-US" dirty="0" err="1" smtClean="0"/>
                        <a:t>Punkte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Count the points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r>
                        <a:rPr lang="en-US" baseline="0" dirty="0" smtClean="0"/>
                        <a:t> das Spiel </a:t>
                      </a:r>
                      <a:r>
                        <a:rPr lang="en-US" baseline="0" dirty="0" err="1" smtClean="0"/>
                        <a:t>gewonnen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won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</a:t>
                      </a:r>
                      <a:r>
                        <a:rPr lang="en-US" baseline="0" dirty="0" smtClean="0"/>
                        <a:t> das Spiel </a:t>
                      </a:r>
                      <a:r>
                        <a:rPr lang="en-US" baseline="0" dirty="0" err="1" smtClean="0"/>
                        <a:t>verloren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lost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unentschieden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is a tie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egal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smtClean="0"/>
                        <a:t>Das </a:t>
                      </a:r>
                      <a:r>
                        <a:rPr lang="en-US" dirty="0" err="1" smtClean="0"/>
                        <a:t>ist</a:t>
                      </a:r>
                      <a:r>
                        <a:rPr lang="en-US" dirty="0" smtClean="0"/>
                        <a:t> ok.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ok/fine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Sehr</a:t>
                      </a:r>
                      <a:r>
                        <a:rPr lang="en-US" dirty="0" smtClean="0"/>
                        <a:t> gut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Excellent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990601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418" y="4648200"/>
            <a:ext cx="1943482" cy="1836737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"/>
            <a:ext cx="2099130" cy="183673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24183"/>
              </p:ext>
            </p:extLst>
          </p:nvPr>
        </p:nvGraphicFramePr>
        <p:xfrm>
          <a:off x="1659887" y="180659"/>
          <a:ext cx="6096000" cy="65249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838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 Expressions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Everyday communication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sagt</a:t>
                      </a:r>
                      <a:r>
                        <a:rPr lang="en-US" dirty="0" smtClean="0"/>
                        <a:t> man …?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do you say_______?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smtClean="0"/>
                        <a:t>Was </a:t>
                      </a:r>
                      <a:r>
                        <a:rPr lang="en-US" dirty="0" err="1" smtClean="0"/>
                        <a:t>bedeutet</a:t>
                      </a:r>
                      <a:r>
                        <a:rPr lang="en-US" baseline="0" dirty="0" smtClean="0"/>
                        <a:t> dieses </a:t>
                      </a:r>
                      <a:r>
                        <a:rPr lang="en-US" baseline="0" dirty="0" err="1" smtClean="0"/>
                        <a:t>Wort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smtClean="0"/>
                        <a:t>What does this word mean?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Vielen</a:t>
                      </a:r>
                      <a:r>
                        <a:rPr lang="en-US" baseline="0" dirty="0" smtClean="0"/>
                        <a:t> Dank.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Thank you very much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geschehen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You’re welcome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Bitte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Entschuldigung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Excuse</a:t>
                      </a:r>
                      <a:r>
                        <a:rPr lang="en-US" sz="1600" baseline="0" dirty="0" smtClean="0"/>
                        <a:t> 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smtClean="0"/>
                        <a:t>Tut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leid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sorry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Egal</a:t>
                      </a:r>
                      <a:r>
                        <a:rPr lang="en-US" dirty="0" smtClean="0"/>
                        <a:t>./</a:t>
                      </a:r>
                      <a:r>
                        <a:rPr lang="en-US" dirty="0" err="1" smtClean="0"/>
                        <a:t>Ist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nicht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wichtig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Never mind/Doesn’t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Pass</a:t>
                      </a:r>
                      <a:r>
                        <a:rPr lang="en-US" sz="1600" baseline="0" smtClean="0"/>
                        <a:t> it to me </a:t>
                      </a:r>
                      <a:endParaRPr lang="en-US" sz="16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brauch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err="1" smtClean="0"/>
                        <a:t>Bitte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/>
                          <a:cs typeface="Arial"/>
                        </a:rPr>
                        <a:t>need_____,please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.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Frage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  <a:cs typeface="Arial"/>
                        </a:rPr>
                        <a:t>I have a question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verstehe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understand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smtClean="0"/>
                        <a:t>Ok.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right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Natürlich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 course/sure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egal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mind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838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weiß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.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weiß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know/ I know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70289"/>
            <a:ext cx="1188634" cy="1155700"/>
          </a:xfrm>
          <a:prstGeom prst="rect">
            <a:avLst/>
          </a:prstGeom>
        </p:spPr>
      </p:pic>
      <p:pic>
        <p:nvPicPr>
          <p:cNvPr id="11" name="Picture 10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266" y="681039"/>
            <a:ext cx="1188634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249</Words>
  <Application>Microsoft Macintosh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Survival Expressions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Expressions</dc:title>
  <dc:subject/>
  <dc:creator>Memphis City Schools</dc:creator>
  <cp:keywords/>
  <dc:description/>
  <cp:lastModifiedBy>Warren Daphne</cp:lastModifiedBy>
  <cp:revision>25</cp:revision>
  <dcterms:created xsi:type="dcterms:W3CDTF">2014-05-22T16:39:45Z</dcterms:created>
  <dcterms:modified xsi:type="dcterms:W3CDTF">2014-06-14T21:14:15Z</dcterms:modified>
  <cp:category/>
</cp:coreProperties>
</file>