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B5952-8DBC-1F48-B74F-0BB6385FB0DC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27FB-451C-3944-BC42-60EA4BFD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0DF42-6120-034B-A797-0F91C0B0E7D1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D99D-1B59-B649-A9F6-8971782CD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E8CB-592A-6142-8134-5334BF4F19BA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E9A0-A176-1941-B084-969B32F6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>
            <a:alphaModFix amt="34000"/>
          </a:blip>
          <a:stretch>
            <a:fillRect/>
          </a:stretch>
        </p:blipFill>
        <p:spPr>
          <a:xfrm>
            <a:off x="685800" y="-247646"/>
            <a:ext cx="7620000" cy="8267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1722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Curlz MT"/>
                <a:cs typeface="Curlz MT"/>
              </a:rPr>
              <a:t>Survival Expressions</a:t>
            </a:r>
            <a:endParaRPr lang="en-US" sz="6600" b="1" dirty="0">
              <a:solidFill>
                <a:srgbClr val="FF0000"/>
              </a:solidFill>
              <a:latin typeface="Curlz MT"/>
              <a:cs typeface="Curlz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</a:rPr>
              <a:t>生存</a:t>
            </a:r>
            <a:r>
              <a:rPr lang="zh-CN" altLang="en-US" sz="4800" b="1" dirty="0">
                <a:solidFill>
                  <a:schemeClr val="tx1"/>
                </a:solidFill>
              </a:rPr>
              <a:t>词句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en-US" sz="4800" b="1" dirty="0" err="1">
                <a:solidFill>
                  <a:schemeClr val="tx1"/>
                </a:solidFill>
              </a:rPr>
              <a:t>Shēngcún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Cíjù</a:t>
            </a:r>
            <a:endParaRPr lang="en-US" sz="4800" b="1" dirty="0">
              <a:solidFill>
                <a:schemeClr val="tx1"/>
              </a:solidFill>
            </a:endParaRPr>
          </a:p>
          <a:p>
            <a:endParaRPr lang="en-US" sz="48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0" y="3810000"/>
            <a:ext cx="2247900" cy="2362198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"/>
            <a:ext cx="1981201" cy="2362199"/>
          </a:xfrm>
          <a:prstGeom prst="rect">
            <a:avLst/>
          </a:prstGeom>
        </p:spPr>
      </p:pic>
      <p:pic>
        <p:nvPicPr>
          <p:cNvPr id="7" name="Picture 6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2743200"/>
            <a:ext cx="1371600" cy="1371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334974"/>
              </p:ext>
            </p:extLst>
          </p:nvPr>
        </p:nvGraphicFramePr>
        <p:xfrm>
          <a:off x="1676401" y="2"/>
          <a:ext cx="6096000" cy="6583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6406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EXPRESSIONS FOR GAMES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轮到我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L</a:t>
                      </a:r>
                      <a:r>
                        <a:rPr lang="en-US" dirty="0" err="1" smtClean="0"/>
                        <a:t>ún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dào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my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轮到你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L</a:t>
                      </a:r>
                      <a:r>
                        <a:rPr lang="en-US" dirty="0" err="1" smtClean="0"/>
                        <a:t>ún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dào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your turn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我需要帮忙</a:t>
                      </a:r>
                      <a:r>
                        <a:rPr lang="en-US" sz="1600" dirty="0" err="1" smtClean="0">
                          <a:effectLst/>
                        </a:rPr>
                        <a:t>Wǒ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xūyàobāngmáng</a:t>
                      </a: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need help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掷骰子</a:t>
                      </a:r>
                      <a:r>
                        <a:rPr lang="en-US" dirty="0" err="1" smtClean="0"/>
                        <a:t>Zhí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shǎizi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Roll the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dice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这是不对</a:t>
                      </a:r>
                      <a:r>
                        <a:rPr lang="en-US" dirty="0" err="1" smtClean="0"/>
                        <a:t>Zhè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shì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bùduì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not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这是对</a:t>
                      </a:r>
                      <a:r>
                        <a:rPr lang="en-US" dirty="0" err="1" smtClean="0"/>
                        <a:t>Zhè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shì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duì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correct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请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zh-CN" altLang="en-US" dirty="0" smtClean="0"/>
                        <a:t>再说一</a:t>
                      </a:r>
                      <a:r>
                        <a:rPr lang="zh-CN" altLang="en-US" sz="1600" dirty="0" smtClean="0"/>
                        <a:t>次</a:t>
                      </a:r>
                      <a:r>
                        <a:rPr lang="en-US" altLang="zh-CN" sz="1600" dirty="0" err="1" smtClean="0"/>
                        <a:t>Q</a:t>
                      </a:r>
                      <a:r>
                        <a:rPr lang="en-US" sz="1600" dirty="0" err="1" smtClean="0"/>
                        <a:t>ǐng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Zàishuō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yīcì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Repeat,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再来</a:t>
                      </a:r>
                      <a:r>
                        <a:rPr lang="zh-CN" altLang="en-US" dirty="0" smtClean="0"/>
                        <a:t>一次</a:t>
                      </a:r>
                      <a:r>
                        <a:rPr lang="en-US" altLang="zh-TW" dirty="0" err="1" smtClean="0"/>
                        <a:t>Z</a:t>
                      </a:r>
                      <a:r>
                        <a:rPr lang="en-US" dirty="0" err="1" smtClean="0"/>
                        <a:t>àiláiyīcì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Try again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清理</a:t>
                      </a:r>
                      <a:r>
                        <a:rPr lang="en-US" dirty="0" err="1" smtClean="0"/>
                        <a:t>Qīnglǐ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Clean Up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传出去</a:t>
                      </a:r>
                      <a:r>
                        <a:rPr lang="en-US" dirty="0" err="1" smtClean="0"/>
                        <a:t>Chuán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chūqù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Pass out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 rtl="0"/>
                      <a:r>
                        <a:rPr lang="zh-CN" altLang="en-US" dirty="0" smtClean="0"/>
                        <a:t>计分</a:t>
                      </a:r>
                      <a:r>
                        <a:rPr lang="en-US" dirty="0" err="1" smtClean="0">
                          <a:effectLst/>
                        </a:rPr>
                        <a:t>Jì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dirty="0" err="1" smtClean="0">
                          <a:effectLst/>
                        </a:rPr>
                        <a:t>fēn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Count the points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我赢了比赛</a:t>
                      </a:r>
                      <a:r>
                        <a:rPr lang="en-US" dirty="0" err="1" smtClean="0"/>
                        <a:t>Wǒ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yíngle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bǐsài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won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我输了比赛</a:t>
                      </a:r>
                      <a:r>
                        <a:rPr lang="en-US" dirty="0" err="1" smtClean="0"/>
                        <a:t>Wǒ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shūle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bǐsài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 lost the game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平手</a:t>
                      </a:r>
                      <a:r>
                        <a:rPr lang="en-US" altLang="zh-CN" dirty="0" err="1" smtClean="0"/>
                        <a:t>P</a:t>
                      </a:r>
                      <a:r>
                        <a:rPr lang="en-US" dirty="0" err="1" smtClean="0"/>
                        <a:t>íngshǒu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is a tie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没关系</a:t>
                      </a:r>
                      <a:r>
                        <a:rPr lang="en-US" dirty="0" err="1" smtClean="0"/>
                        <a:t>Méiguānxì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行</a:t>
                      </a:r>
                      <a:r>
                        <a:rPr lang="en-US" dirty="0" err="1" smtClean="0"/>
                        <a:t>Xíng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It is ok/fine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棒</a:t>
                      </a:r>
                      <a:r>
                        <a:rPr lang="en-US" dirty="0" err="1" smtClean="0"/>
                        <a:t>Bàng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Excellent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600px-2-Dice-Icon_svg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990601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418" y="4648200"/>
            <a:ext cx="1943482" cy="1836737"/>
          </a:xfrm>
          <a:prstGeom prst="rect">
            <a:avLst/>
          </a:prstGeom>
        </p:spPr>
      </p:pic>
      <p:pic>
        <p:nvPicPr>
          <p:cNvPr id="5" name="Content Placeholder 3" descr="lifesaver 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"/>
            <a:ext cx="2099130" cy="183673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928890"/>
              </p:ext>
            </p:extLst>
          </p:nvPr>
        </p:nvGraphicFramePr>
        <p:xfrm>
          <a:off x="1600200" y="2"/>
          <a:ext cx="6096000" cy="667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3048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Useful Expressions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for Everyday communication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怎么说</a:t>
                      </a:r>
                      <a:r>
                        <a:rPr lang="en-US" altLang="zh-CN" dirty="0" smtClean="0"/>
                        <a:t>_____</a:t>
                      </a:r>
                      <a:r>
                        <a:rPr lang="zh-CN" altLang="en-US" dirty="0" smtClean="0"/>
                        <a:t>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dirty="0" err="1" smtClean="0">
                          <a:effectLst/>
                        </a:rPr>
                        <a:t>Zěnmeshuō</a:t>
                      </a:r>
                      <a:r>
                        <a:rPr lang="en-US" altLang="zh-TW" dirty="0" smtClean="0">
                          <a:effectLst/>
                        </a:rPr>
                        <a:t>_?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do you say_______?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这字是什么意思？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Zhè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zì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shì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shénme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yìsi</a:t>
                      </a:r>
                      <a:r>
                        <a:rPr lang="en-US" sz="1100" dirty="0" smtClean="0"/>
                        <a:t>?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600" dirty="0" smtClean="0"/>
                        <a:t>What does this word mean?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非常多谢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Fēicháng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duōxiè</a:t>
                      </a:r>
                      <a:r>
                        <a:rPr lang="en-US" sz="1500" dirty="0" smtClean="0"/>
                        <a:t>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Thank you very much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不客气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kèqì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You’re welcome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我的荣幸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Wǒ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róngxìng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 pleasure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Qǐng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Please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原谅我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Yuánliàng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Excuse</a:t>
                      </a:r>
                      <a:r>
                        <a:rPr lang="en-US" sz="1600" baseline="0" dirty="0" smtClean="0"/>
                        <a:t> me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对不起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Duìbùqǐ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am sorry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没关系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Méiguānxì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Never mind/Doesn’t matter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传给我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Chuán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gěi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</a:t>
                      </a:r>
                      <a:r>
                        <a:rPr lang="en-US" sz="1600" baseline="0" dirty="0" smtClean="0"/>
                        <a:t> it to me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请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zh-CN" altLang="en-US" dirty="0" smtClean="0"/>
                        <a:t>我需要</a:t>
                      </a:r>
                      <a:r>
                        <a:rPr lang="en-US" altLang="zh-CN" dirty="0" smtClean="0"/>
                        <a:t>___</a:t>
                      </a:r>
                      <a:r>
                        <a:rPr lang="zh-CN" altLang="en-US" dirty="0" smtClean="0"/>
                        <a:t>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Qǐng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wǒxūyào</a:t>
                      </a:r>
                      <a:r>
                        <a:rPr lang="en-US" sz="1600" dirty="0" smtClean="0"/>
                        <a:t>_.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/>
                          <a:cs typeface="Arial"/>
                        </a:rPr>
                        <a:t>need_____,please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.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我有一个问题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Wǒ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yǒu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yīgè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wèntí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  <a:cs typeface="Arial"/>
                        </a:rPr>
                        <a:t>I have a question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我不明白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Wǒ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bù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míngbái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understand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好的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Hǎo</a:t>
                      </a:r>
                      <a:r>
                        <a:rPr lang="en-US" dirty="0" smtClean="0"/>
                        <a:t> 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right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当然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Dāngrán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 course/sure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我不在乎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Wǒ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bùzàihū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mind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我不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知道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Wǒ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bù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zhīdào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don’t know/ I know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70289"/>
            <a:ext cx="1188634" cy="1155700"/>
          </a:xfrm>
          <a:prstGeom prst="rect">
            <a:avLst/>
          </a:prstGeom>
        </p:spPr>
      </p:pic>
      <p:pic>
        <p:nvPicPr>
          <p:cNvPr id="11" name="Picture 10" descr="clip-art-interviewing-414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266" y="681039"/>
            <a:ext cx="1188634" cy="115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269</Words>
  <Application>Microsoft Macintosh PowerPoint</Application>
  <PresentationFormat>On-screen Show (4:3)</PresentationFormat>
  <Paragraphs>90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Survival Expressions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Expressions</dc:title>
  <dc:subject/>
  <dc:creator>Memphis City Schools</dc:creator>
  <cp:keywords/>
  <dc:description/>
  <cp:lastModifiedBy>Ding</cp:lastModifiedBy>
  <cp:revision>29</cp:revision>
  <dcterms:created xsi:type="dcterms:W3CDTF">2014-05-22T16:39:45Z</dcterms:created>
  <dcterms:modified xsi:type="dcterms:W3CDTF">2014-08-06T19:46:16Z</dcterms:modified>
  <cp:category/>
</cp:coreProperties>
</file>