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447E5-CCBB-4DEE-82B2-73529F0DBCD6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C51F4-8599-4567-A0AE-D231F1EB2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C51F4-8599-4567-A0AE-D231F1EB2E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B453-1188-479E-9EA7-9953D8FA710F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24A4-E04D-47C6-80A4-625973BB6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B453-1188-479E-9EA7-9953D8FA710F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24A4-E04D-47C6-80A4-625973BB6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B453-1188-479E-9EA7-9953D8FA710F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24A4-E04D-47C6-80A4-625973BB6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B453-1188-479E-9EA7-9953D8FA710F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24A4-E04D-47C6-80A4-625973BB6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B453-1188-479E-9EA7-9953D8FA710F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24A4-E04D-47C6-80A4-625973BB6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B453-1188-479E-9EA7-9953D8FA710F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24A4-E04D-47C6-80A4-625973BB6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B453-1188-479E-9EA7-9953D8FA710F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24A4-E04D-47C6-80A4-625973BB6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B453-1188-479E-9EA7-9953D8FA710F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24A4-E04D-47C6-80A4-625973BB6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B453-1188-479E-9EA7-9953D8FA710F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24A4-E04D-47C6-80A4-625973BB6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B453-1188-479E-9EA7-9953D8FA710F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24A4-E04D-47C6-80A4-625973BB6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B453-1188-479E-9EA7-9953D8FA710F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24A4-E04D-47C6-80A4-625973BB6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7B453-1188-479E-9EA7-9953D8FA710F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024A4-E04D-47C6-80A4-625973BB6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wm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Document"/>
          <p:cNvSpPr>
            <a:spLocks noEditPoints="1" noChangeArrowheads="1"/>
          </p:cNvSpPr>
          <p:nvPr/>
        </p:nvSpPr>
        <p:spPr bwMode="auto">
          <a:xfrm rot="10800000">
            <a:off x="1828800" y="2057400"/>
            <a:ext cx="6858000" cy="46101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57400" y="0"/>
            <a:ext cx="51122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Creation with language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3340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Students will receive a new sheet with pictures in 3 columns, some of the pictures will be question marks, meaning that the student has to create their own vocabulary words. </a:t>
            </a:r>
            <a:r>
              <a:rPr lang="en-US" sz="2400" b="1" dirty="0" smtClean="0"/>
              <a:t>The </a:t>
            </a:r>
            <a:r>
              <a:rPr lang="en-US" sz="2400" b="1" dirty="0"/>
              <a:t>last 3 pictures will all be question marks. Here the student will have to create a complete full sentence.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905000" y="2286000"/>
          <a:ext cx="5105400" cy="421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1800"/>
                <a:gridCol w="1701800"/>
                <a:gridCol w="1701800"/>
              </a:tblGrid>
              <a:tr h="84328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I</a:t>
                      </a:r>
                      <a:endParaRPr lang="en-US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4328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I</a:t>
                      </a:r>
                      <a:endParaRPr lang="en-US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328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You</a:t>
                      </a:r>
                      <a:endParaRPr lang="en-US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3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3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3" name="Picture 9" descr="C:\Users\chinoding10\AppData\Local\Microsoft\Windows\Temporary Internet Files\Content.IE5\59138KV4\MC9003839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362201"/>
            <a:ext cx="1295400" cy="685800"/>
          </a:xfrm>
          <a:prstGeom prst="rect">
            <a:avLst/>
          </a:prstGeom>
          <a:noFill/>
        </p:spPr>
      </p:pic>
      <p:pic>
        <p:nvPicPr>
          <p:cNvPr id="1034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286000"/>
            <a:ext cx="913486" cy="762000"/>
          </a:xfrm>
          <a:prstGeom prst="rect">
            <a:avLst/>
          </a:prstGeom>
          <a:noFill/>
        </p:spPr>
      </p:pic>
      <p:pic>
        <p:nvPicPr>
          <p:cNvPr id="1035" name="Picture 11" descr="C:\Users\chinoding10\AppData\Local\Microsoft\Windows\Temporary Internet Files\Content.IE5\NRWG7AXI\MC90043691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3124200"/>
            <a:ext cx="857250" cy="857250"/>
          </a:xfrm>
          <a:prstGeom prst="rect">
            <a:avLst/>
          </a:prstGeom>
          <a:noFill/>
        </p:spPr>
      </p:pic>
      <p:pic>
        <p:nvPicPr>
          <p:cNvPr id="20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124200"/>
            <a:ext cx="913486" cy="762000"/>
          </a:xfrm>
          <a:prstGeom prst="rect">
            <a:avLst/>
          </a:prstGeom>
          <a:noFill/>
        </p:spPr>
      </p:pic>
      <p:pic>
        <p:nvPicPr>
          <p:cNvPr id="22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5715000"/>
            <a:ext cx="913486" cy="762000"/>
          </a:xfrm>
          <a:prstGeom prst="rect">
            <a:avLst/>
          </a:prstGeom>
          <a:noFill/>
        </p:spPr>
      </p:pic>
      <p:pic>
        <p:nvPicPr>
          <p:cNvPr id="23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5715000"/>
            <a:ext cx="913486" cy="762000"/>
          </a:xfrm>
          <a:prstGeom prst="rect">
            <a:avLst/>
          </a:prstGeom>
          <a:noFill/>
        </p:spPr>
      </p:pic>
      <p:pic>
        <p:nvPicPr>
          <p:cNvPr id="24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5715000"/>
            <a:ext cx="913486" cy="762000"/>
          </a:xfrm>
          <a:prstGeom prst="rect">
            <a:avLst/>
          </a:prstGeom>
          <a:noFill/>
        </p:spPr>
      </p:pic>
      <p:pic>
        <p:nvPicPr>
          <p:cNvPr id="25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4876800"/>
            <a:ext cx="913486" cy="762000"/>
          </a:xfrm>
          <a:prstGeom prst="rect">
            <a:avLst/>
          </a:prstGeom>
          <a:noFill/>
        </p:spPr>
      </p:pic>
      <p:pic>
        <p:nvPicPr>
          <p:cNvPr id="1038" name="Picture 14" descr="C:\Users\chinoding10\AppData\Local\Microsoft\Windows\Temporary Internet Files\Content.IE5\59138KV4\MC900434748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4038600"/>
            <a:ext cx="1295257" cy="761857"/>
          </a:xfrm>
          <a:prstGeom prst="rect">
            <a:avLst/>
          </a:prstGeom>
          <a:noFill/>
        </p:spPr>
      </p:pic>
      <p:pic>
        <p:nvPicPr>
          <p:cNvPr id="29" name="Picture 14" descr="C:\Users\chinoding10\AppData\Local\Microsoft\Windows\Temporary Internet Files\Content.IE5\59138KV4\MC900434748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4800600"/>
            <a:ext cx="1295257" cy="761857"/>
          </a:xfrm>
          <a:prstGeom prst="rect">
            <a:avLst/>
          </a:prstGeom>
          <a:noFill/>
        </p:spPr>
      </p:pic>
      <p:pic>
        <p:nvPicPr>
          <p:cNvPr id="30" name="Picture 11" descr="C:\Users\chinoding10\AppData\Local\Microsoft\Windows\Temporary Internet Files\Content.IE5\NRWG7AXI\MC90043691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4800600"/>
            <a:ext cx="857250" cy="857250"/>
          </a:xfrm>
          <a:prstGeom prst="rect">
            <a:avLst/>
          </a:prstGeom>
          <a:noFill/>
        </p:spPr>
      </p:pic>
      <p:pic>
        <p:nvPicPr>
          <p:cNvPr id="32" name="Picture 11" descr="C:\Users\chinoding10\AppData\Local\Microsoft\Windows\Temporary Internet Files\Content.IE5\NRWG7AXI\MC90043691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3962400"/>
            <a:ext cx="85725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Document"/>
          <p:cNvSpPr>
            <a:spLocks noEditPoints="1" noChangeArrowheads="1"/>
          </p:cNvSpPr>
          <p:nvPr/>
        </p:nvSpPr>
        <p:spPr bwMode="auto">
          <a:xfrm rot="10800000">
            <a:off x="2057400" y="228600"/>
            <a:ext cx="6858000" cy="46101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133600" y="457200"/>
          <a:ext cx="5105400" cy="421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1800"/>
                <a:gridCol w="1701800"/>
                <a:gridCol w="1701800"/>
              </a:tblGrid>
              <a:tr h="84328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I</a:t>
                      </a:r>
                      <a:endParaRPr lang="en-US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4328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I</a:t>
                      </a:r>
                      <a:endParaRPr lang="en-US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328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You</a:t>
                      </a:r>
                      <a:endParaRPr lang="en-US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3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3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3" name="Picture 9" descr="C:\Users\chinoding10\AppData\Local\Microsoft\Windows\Temporary Internet Files\Content.IE5\59138KV4\MC9003839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533401"/>
            <a:ext cx="1295400" cy="685800"/>
          </a:xfrm>
          <a:prstGeom prst="rect">
            <a:avLst/>
          </a:prstGeom>
          <a:noFill/>
        </p:spPr>
      </p:pic>
      <p:pic>
        <p:nvPicPr>
          <p:cNvPr id="1034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57200"/>
            <a:ext cx="913486" cy="762000"/>
          </a:xfrm>
          <a:prstGeom prst="rect">
            <a:avLst/>
          </a:prstGeom>
          <a:noFill/>
        </p:spPr>
      </p:pic>
      <p:pic>
        <p:nvPicPr>
          <p:cNvPr id="1035" name="Picture 11" descr="C:\Users\chinoding10\AppData\Local\Microsoft\Windows\Temporary Internet Files\Content.IE5\NRWG7AXI\MC90043691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1295400"/>
            <a:ext cx="857250" cy="857250"/>
          </a:xfrm>
          <a:prstGeom prst="rect">
            <a:avLst/>
          </a:prstGeom>
          <a:noFill/>
        </p:spPr>
      </p:pic>
      <p:pic>
        <p:nvPicPr>
          <p:cNvPr id="20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295400"/>
            <a:ext cx="913486" cy="762000"/>
          </a:xfrm>
          <a:prstGeom prst="rect">
            <a:avLst/>
          </a:prstGeom>
          <a:noFill/>
        </p:spPr>
      </p:pic>
      <p:pic>
        <p:nvPicPr>
          <p:cNvPr id="21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209800"/>
            <a:ext cx="913486" cy="762000"/>
          </a:xfrm>
          <a:prstGeom prst="rect">
            <a:avLst/>
          </a:prstGeom>
          <a:noFill/>
        </p:spPr>
      </p:pic>
      <p:pic>
        <p:nvPicPr>
          <p:cNvPr id="22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886200"/>
            <a:ext cx="913486" cy="762000"/>
          </a:xfrm>
          <a:prstGeom prst="rect">
            <a:avLst/>
          </a:prstGeom>
          <a:noFill/>
        </p:spPr>
      </p:pic>
      <p:pic>
        <p:nvPicPr>
          <p:cNvPr id="23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886200"/>
            <a:ext cx="913486" cy="762000"/>
          </a:xfrm>
          <a:prstGeom prst="rect">
            <a:avLst/>
          </a:prstGeom>
          <a:noFill/>
        </p:spPr>
      </p:pic>
      <p:pic>
        <p:nvPicPr>
          <p:cNvPr id="24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886200"/>
            <a:ext cx="913486" cy="762000"/>
          </a:xfrm>
          <a:prstGeom prst="rect">
            <a:avLst/>
          </a:prstGeom>
          <a:noFill/>
        </p:spPr>
      </p:pic>
      <p:pic>
        <p:nvPicPr>
          <p:cNvPr id="25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048000"/>
            <a:ext cx="913486" cy="762000"/>
          </a:xfrm>
          <a:prstGeom prst="rect">
            <a:avLst/>
          </a:prstGeom>
          <a:noFill/>
        </p:spPr>
      </p:pic>
      <p:pic>
        <p:nvPicPr>
          <p:cNvPr id="1038" name="Picture 14" descr="C:\Users\chinoding10\AppData\Local\Microsoft\Windows\Temporary Internet Files\Content.IE5\59138KV4\MC900434748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2209800"/>
            <a:ext cx="1295257" cy="761857"/>
          </a:xfrm>
          <a:prstGeom prst="rect">
            <a:avLst/>
          </a:prstGeom>
          <a:noFill/>
        </p:spPr>
      </p:pic>
      <p:pic>
        <p:nvPicPr>
          <p:cNvPr id="29" name="Picture 14" descr="C:\Users\chinoding10\AppData\Local\Microsoft\Windows\Temporary Internet Files\Content.IE5\59138KV4\MC900434748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2971800"/>
            <a:ext cx="1295257" cy="761857"/>
          </a:xfrm>
          <a:prstGeom prst="rect">
            <a:avLst/>
          </a:prstGeom>
          <a:noFill/>
        </p:spPr>
      </p:pic>
      <p:pic>
        <p:nvPicPr>
          <p:cNvPr id="30" name="Picture 11" descr="C:\Users\chinoding10\AppData\Local\Microsoft\Windows\Temporary Internet Files\Content.IE5\NRWG7AXI\MC90043691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2971800"/>
            <a:ext cx="857250" cy="857250"/>
          </a:xfrm>
          <a:prstGeom prst="rect">
            <a:avLst/>
          </a:prstGeom>
          <a:noFill/>
        </p:spPr>
      </p:pic>
      <p:sp>
        <p:nvSpPr>
          <p:cNvPr id="19" name="Left-Up Arrow 18"/>
          <p:cNvSpPr/>
          <p:nvPr/>
        </p:nvSpPr>
        <p:spPr>
          <a:xfrm rot="10800000">
            <a:off x="914400" y="381000"/>
            <a:ext cx="1295400" cy="4648200"/>
          </a:xfrm>
          <a:prstGeom prst="lef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 descr="boy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5151039"/>
            <a:ext cx="1347788" cy="1706961"/>
          </a:xfrm>
          <a:prstGeom prst="rect">
            <a:avLst/>
          </a:prstGeom>
        </p:spPr>
      </p:pic>
      <p:sp>
        <p:nvSpPr>
          <p:cNvPr id="28" name="Rounded Rectangular Callout 27"/>
          <p:cNvSpPr/>
          <p:nvPr/>
        </p:nvSpPr>
        <p:spPr>
          <a:xfrm>
            <a:off x="1981200" y="5029200"/>
            <a:ext cx="2514600" cy="612648"/>
          </a:xfrm>
          <a:prstGeom prst="wedgeRoundRectCallout">
            <a:avLst>
              <a:gd name="adj1" fmla="val -89984"/>
              <a:gd name="adj2" fmla="val 2335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I see a cat.</a:t>
            </a: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31" name="Picture 30" descr="teacher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562600" y="4939387"/>
            <a:ext cx="3352800" cy="1918613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5562600" y="6019800"/>
            <a:ext cx="3200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Student </a:t>
            </a:r>
            <a:r>
              <a:rPr lang="en-US" sz="2000" b="1" dirty="0"/>
              <a:t>has to create their own vocabulary words.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Document"/>
          <p:cNvSpPr>
            <a:spLocks noEditPoints="1" noChangeArrowheads="1"/>
          </p:cNvSpPr>
          <p:nvPr/>
        </p:nvSpPr>
        <p:spPr bwMode="auto">
          <a:xfrm rot="10800000">
            <a:off x="2057400" y="228600"/>
            <a:ext cx="6858000" cy="46101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133600" y="457200"/>
          <a:ext cx="5105400" cy="421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1800"/>
                <a:gridCol w="1701800"/>
                <a:gridCol w="1701800"/>
              </a:tblGrid>
              <a:tr h="84328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I</a:t>
                      </a:r>
                      <a:endParaRPr lang="en-US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4328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I</a:t>
                      </a:r>
                      <a:endParaRPr lang="en-US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328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You</a:t>
                      </a:r>
                      <a:endParaRPr lang="en-US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3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3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3" name="Picture 9" descr="C:\Users\chinoding10\AppData\Local\Microsoft\Windows\Temporary Internet Files\Content.IE5\59138KV4\MC9003839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533401"/>
            <a:ext cx="1295400" cy="685800"/>
          </a:xfrm>
          <a:prstGeom prst="rect">
            <a:avLst/>
          </a:prstGeom>
          <a:noFill/>
        </p:spPr>
      </p:pic>
      <p:pic>
        <p:nvPicPr>
          <p:cNvPr id="1034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57200"/>
            <a:ext cx="913486" cy="762000"/>
          </a:xfrm>
          <a:prstGeom prst="rect">
            <a:avLst/>
          </a:prstGeom>
          <a:noFill/>
        </p:spPr>
      </p:pic>
      <p:pic>
        <p:nvPicPr>
          <p:cNvPr id="1035" name="Picture 11" descr="C:\Users\chinoding10\AppData\Local\Microsoft\Windows\Temporary Internet Files\Content.IE5\NRWG7AXI\MC90043691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1295400"/>
            <a:ext cx="857250" cy="857250"/>
          </a:xfrm>
          <a:prstGeom prst="rect">
            <a:avLst/>
          </a:prstGeom>
          <a:noFill/>
        </p:spPr>
      </p:pic>
      <p:pic>
        <p:nvPicPr>
          <p:cNvPr id="20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295400"/>
            <a:ext cx="913486" cy="762000"/>
          </a:xfrm>
          <a:prstGeom prst="rect">
            <a:avLst/>
          </a:prstGeom>
          <a:noFill/>
        </p:spPr>
      </p:pic>
      <p:pic>
        <p:nvPicPr>
          <p:cNvPr id="21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209800"/>
            <a:ext cx="913486" cy="762000"/>
          </a:xfrm>
          <a:prstGeom prst="rect">
            <a:avLst/>
          </a:prstGeom>
          <a:noFill/>
        </p:spPr>
      </p:pic>
      <p:pic>
        <p:nvPicPr>
          <p:cNvPr id="22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886200"/>
            <a:ext cx="913486" cy="762000"/>
          </a:xfrm>
          <a:prstGeom prst="rect">
            <a:avLst/>
          </a:prstGeom>
          <a:noFill/>
        </p:spPr>
      </p:pic>
      <p:pic>
        <p:nvPicPr>
          <p:cNvPr id="23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886200"/>
            <a:ext cx="913486" cy="762000"/>
          </a:xfrm>
          <a:prstGeom prst="rect">
            <a:avLst/>
          </a:prstGeom>
          <a:noFill/>
        </p:spPr>
      </p:pic>
      <p:pic>
        <p:nvPicPr>
          <p:cNvPr id="24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886200"/>
            <a:ext cx="913486" cy="762000"/>
          </a:xfrm>
          <a:prstGeom prst="rect">
            <a:avLst/>
          </a:prstGeom>
          <a:noFill/>
        </p:spPr>
      </p:pic>
      <p:pic>
        <p:nvPicPr>
          <p:cNvPr id="25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048000"/>
            <a:ext cx="913486" cy="762000"/>
          </a:xfrm>
          <a:prstGeom prst="rect">
            <a:avLst/>
          </a:prstGeom>
          <a:noFill/>
        </p:spPr>
      </p:pic>
      <p:pic>
        <p:nvPicPr>
          <p:cNvPr id="1038" name="Picture 14" descr="C:\Users\chinoding10\AppData\Local\Microsoft\Windows\Temporary Internet Files\Content.IE5\59138KV4\MC900434748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2209800"/>
            <a:ext cx="1295257" cy="761857"/>
          </a:xfrm>
          <a:prstGeom prst="rect">
            <a:avLst/>
          </a:prstGeom>
          <a:noFill/>
        </p:spPr>
      </p:pic>
      <p:pic>
        <p:nvPicPr>
          <p:cNvPr id="29" name="Picture 14" descr="C:\Users\chinoding10\AppData\Local\Microsoft\Windows\Temporary Internet Files\Content.IE5\59138KV4\MC900434748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2971800"/>
            <a:ext cx="1295257" cy="761857"/>
          </a:xfrm>
          <a:prstGeom prst="rect">
            <a:avLst/>
          </a:prstGeom>
          <a:noFill/>
        </p:spPr>
      </p:pic>
      <p:pic>
        <p:nvPicPr>
          <p:cNvPr id="30" name="Picture 11" descr="C:\Users\chinoding10\AppData\Local\Microsoft\Windows\Temporary Internet Files\Content.IE5\NRWG7AXI\MC90043691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2971800"/>
            <a:ext cx="857250" cy="857250"/>
          </a:xfrm>
          <a:prstGeom prst="rect">
            <a:avLst/>
          </a:prstGeom>
          <a:noFill/>
        </p:spPr>
      </p:pic>
      <p:sp>
        <p:nvSpPr>
          <p:cNvPr id="19" name="Left-Up Arrow 18"/>
          <p:cNvSpPr/>
          <p:nvPr/>
        </p:nvSpPr>
        <p:spPr>
          <a:xfrm rot="10800000">
            <a:off x="914400" y="1143000"/>
            <a:ext cx="1295400" cy="3886200"/>
          </a:xfrm>
          <a:prstGeom prst="lef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 descr="boy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5151039"/>
            <a:ext cx="1347788" cy="1706961"/>
          </a:xfrm>
          <a:prstGeom prst="rect">
            <a:avLst/>
          </a:prstGeom>
        </p:spPr>
      </p:pic>
      <p:sp>
        <p:nvSpPr>
          <p:cNvPr id="28" name="Rounded Rectangular Callout 27"/>
          <p:cNvSpPr/>
          <p:nvPr/>
        </p:nvSpPr>
        <p:spPr>
          <a:xfrm>
            <a:off x="1981200" y="5029200"/>
            <a:ext cx="2514600" cy="1219200"/>
          </a:xfrm>
          <a:prstGeom prst="wedgeRoundRectCallout">
            <a:avLst>
              <a:gd name="adj1" fmla="val -92965"/>
              <a:gd name="adj2" fmla="val 367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I see an apple.</a:t>
            </a: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31" name="Picture 30" descr="teacher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562600" y="4939387"/>
            <a:ext cx="3352800" cy="1918613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562600" y="6019800"/>
            <a:ext cx="3200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Student </a:t>
            </a:r>
            <a:r>
              <a:rPr lang="en-US" sz="2000" b="1" dirty="0"/>
              <a:t>has to create their own vocabulary words.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Document"/>
          <p:cNvSpPr>
            <a:spLocks noEditPoints="1" noChangeArrowheads="1"/>
          </p:cNvSpPr>
          <p:nvPr/>
        </p:nvSpPr>
        <p:spPr bwMode="auto">
          <a:xfrm rot="10800000">
            <a:off x="2057400" y="228600"/>
            <a:ext cx="6858000" cy="46101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133600" y="457200"/>
          <a:ext cx="5105400" cy="421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1800"/>
                <a:gridCol w="1701800"/>
                <a:gridCol w="1701800"/>
              </a:tblGrid>
              <a:tr h="84328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I</a:t>
                      </a:r>
                      <a:endParaRPr lang="en-US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4328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I</a:t>
                      </a:r>
                      <a:endParaRPr lang="en-US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328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You</a:t>
                      </a:r>
                      <a:endParaRPr lang="en-US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43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3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3" name="Picture 9" descr="C:\Users\chinoding10\AppData\Local\Microsoft\Windows\Temporary Internet Files\Content.IE5\59138KV4\MC9003839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533401"/>
            <a:ext cx="1295400" cy="685800"/>
          </a:xfrm>
          <a:prstGeom prst="rect">
            <a:avLst/>
          </a:prstGeom>
          <a:noFill/>
        </p:spPr>
      </p:pic>
      <p:pic>
        <p:nvPicPr>
          <p:cNvPr id="1034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57200"/>
            <a:ext cx="913486" cy="762000"/>
          </a:xfrm>
          <a:prstGeom prst="rect">
            <a:avLst/>
          </a:prstGeom>
          <a:noFill/>
        </p:spPr>
      </p:pic>
      <p:pic>
        <p:nvPicPr>
          <p:cNvPr id="1035" name="Picture 11" descr="C:\Users\chinoding10\AppData\Local\Microsoft\Windows\Temporary Internet Files\Content.IE5\NRWG7AXI\MC90043691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1295400"/>
            <a:ext cx="857250" cy="857250"/>
          </a:xfrm>
          <a:prstGeom prst="rect">
            <a:avLst/>
          </a:prstGeom>
          <a:noFill/>
        </p:spPr>
      </p:pic>
      <p:pic>
        <p:nvPicPr>
          <p:cNvPr id="20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295400"/>
            <a:ext cx="913486" cy="762000"/>
          </a:xfrm>
          <a:prstGeom prst="rect">
            <a:avLst/>
          </a:prstGeom>
          <a:noFill/>
        </p:spPr>
      </p:pic>
      <p:pic>
        <p:nvPicPr>
          <p:cNvPr id="22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886200"/>
            <a:ext cx="913486" cy="762000"/>
          </a:xfrm>
          <a:prstGeom prst="rect">
            <a:avLst/>
          </a:prstGeom>
          <a:noFill/>
        </p:spPr>
      </p:pic>
      <p:pic>
        <p:nvPicPr>
          <p:cNvPr id="23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886200"/>
            <a:ext cx="913486" cy="762000"/>
          </a:xfrm>
          <a:prstGeom prst="rect">
            <a:avLst/>
          </a:prstGeom>
          <a:noFill/>
        </p:spPr>
      </p:pic>
      <p:pic>
        <p:nvPicPr>
          <p:cNvPr id="24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886200"/>
            <a:ext cx="913486" cy="762000"/>
          </a:xfrm>
          <a:prstGeom prst="rect">
            <a:avLst/>
          </a:prstGeom>
          <a:noFill/>
        </p:spPr>
      </p:pic>
      <p:pic>
        <p:nvPicPr>
          <p:cNvPr id="25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048000"/>
            <a:ext cx="913486" cy="762000"/>
          </a:xfrm>
          <a:prstGeom prst="rect">
            <a:avLst/>
          </a:prstGeom>
          <a:noFill/>
        </p:spPr>
      </p:pic>
      <p:pic>
        <p:nvPicPr>
          <p:cNvPr id="1038" name="Picture 14" descr="C:\Users\chinoding10\AppData\Local\Microsoft\Windows\Temporary Internet Files\Content.IE5\59138KV4\MC900434748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2209800"/>
            <a:ext cx="1295257" cy="761857"/>
          </a:xfrm>
          <a:prstGeom prst="rect">
            <a:avLst/>
          </a:prstGeom>
          <a:noFill/>
        </p:spPr>
      </p:pic>
      <p:pic>
        <p:nvPicPr>
          <p:cNvPr id="29" name="Picture 14" descr="C:\Users\chinoding10\AppData\Local\Microsoft\Windows\Temporary Internet Files\Content.IE5\59138KV4\MC900434748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2971800"/>
            <a:ext cx="1295257" cy="761857"/>
          </a:xfrm>
          <a:prstGeom prst="rect">
            <a:avLst/>
          </a:prstGeom>
          <a:noFill/>
        </p:spPr>
      </p:pic>
      <p:pic>
        <p:nvPicPr>
          <p:cNvPr id="30" name="Picture 11" descr="C:\Users\chinoding10\AppData\Local\Microsoft\Windows\Temporary Internet Files\Content.IE5\NRWG7AXI\MC90043691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2971800"/>
            <a:ext cx="857250" cy="857250"/>
          </a:xfrm>
          <a:prstGeom prst="rect">
            <a:avLst/>
          </a:prstGeom>
          <a:noFill/>
        </p:spPr>
      </p:pic>
      <p:sp>
        <p:nvSpPr>
          <p:cNvPr id="19" name="Left-Up Arrow 18"/>
          <p:cNvSpPr/>
          <p:nvPr/>
        </p:nvSpPr>
        <p:spPr>
          <a:xfrm rot="10800000">
            <a:off x="990600" y="1981200"/>
            <a:ext cx="1295400" cy="3048000"/>
          </a:xfrm>
          <a:prstGeom prst="lef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 descr="boy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5151039"/>
            <a:ext cx="1347788" cy="1706961"/>
          </a:xfrm>
          <a:prstGeom prst="rect">
            <a:avLst/>
          </a:prstGeom>
        </p:spPr>
      </p:pic>
      <p:sp>
        <p:nvSpPr>
          <p:cNvPr id="28" name="Rounded Rectangular Callout 27"/>
          <p:cNvSpPr/>
          <p:nvPr/>
        </p:nvSpPr>
        <p:spPr>
          <a:xfrm>
            <a:off x="1981200" y="5029200"/>
            <a:ext cx="2514600" cy="1219200"/>
          </a:xfrm>
          <a:prstGeom prst="wedgeRoundRectCallout">
            <a:avLst>
              <a:gd name="adj1" fmla="val -91772"/>
              <a:gd name="adj2" fmla="val 613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You like apple?</a:t>
            </a: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31" name="Picture 30" descr="teacher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562600" y="4939387"/>
            <a:ext cx="3352800" cy="1918613"/>
          </a:xfrm>
          <a:prstGeom prst="rect">
            <a:avLst/>
          </a:prstGeom>
        </p:spPr>
      </p:pic>
      <p:pic>
        <p:nvPicPr>
          <p:cNvPr id="32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133600"/>
            <a:ext cx="913486" cy="762000"/>
          </a:xfrm>
          <a:prstGeom prst="rect">
            <a:avLst/>
          </a:prstGeom>
          <a:noFill/>
        </p:spPr>
      </p:pic>
      <p:sp>
        <p:nvSpPr>
          <p:cNvPr id="33" name="Rectangle 32"/>
          <p:cNvSpPr/>
          <p:nvPr/>
        </p:nvSpPr>
        <p:spPr>
          <a:xfrm>
            <a:off x="5562600" y="6019800"/>
            <a:ext cx="3200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Student </a:t>
            </a:r>
            <a:r>
              <a:rPr lang="en-US" sz="2000" b="1" dirty="0"/>
              <a:t>has to create their own vocabulary words.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Document"/>
          <p:cNvSpPr>
            <a:spLocks noEditPoints="1" noChangeArrowheads="1"/>
          </p:cNvSpPr>
          <p:nvPr/>
        </p:nvSpPr>
        <p:spPr bwMode="auto">
          <a:xfrm rot="10800000">
            <a:off x="2057400" y="228600"/>
            <a:ext cx="6858000" cy="46101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133600" y="457200"/>
          <a:ext cx="5105400" cy="421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1800"/>
                <a:gridCol w="1701800"/>
                <a:gridCol w="1701800"/>
              </a:tblGrid>
              <a:tr h="84328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I</a:t>
                      </a:r>
                      <a:endParaRPr lang="en-US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4328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I</a:t>
                      </a:r>
                      <a:endParaRPr lang="en-US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328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You</a:t>
                      </a:r>
                      <a:endParaRPr lang="en-US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3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3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3" name="Picture 9" descr="C:\Users\chinoding10\AppData\Local\Microsoft\Windows\Temporary Internet Files\Content.IE5\59138KV4\MC9003839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533401"/>
            <a:ext cx="1295400" cy="685800"/>
          </a:xfrm>
          <a:prstGeom prst="rect">
            <a:avLst/>
          </a:prstGeom>
          <a:noFill/>
        </p:spPr>
      </p:pic>
      <p:pic>
        <p:nvPicPr>
          <p:cNvPr id="1034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57200"/>
            <a:ext cx="913486" cy="762000"/>
          </a:xfrm>
          <a:prstGeom prst="rect">
            <a:avLst/>
          </a:prstGeom>
          <a:noFill/>
        </p:spPr>
      </p:pic>
      <p:pic>
        <p:nvPicPr>
          <p:cNvPr id="1035" name="Picture 11" descr="C:\Users\chinoding10\AppData\Local\Microsoft\Windows\Temporary Internet Files\Content.IE5\NRWG7AXI\MC90043691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1295400"/>
            <a:ext cx="857250" cy="857250"/>
          </a:xfrm>
          <a:prstGeom prst="rect">
            <a:avLst/>
          </a:prstGeom>
          <a:noFill/>
        </p:spPr>
      </p:pic>
      <p:pic>
        <p:nvPicPr>
          <p:cNvPr id="20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295400"/>
            <a:ext cx="913486" cy="762000"/>
          </a:xfrm>
          <a:prstGeom prst="rect">
            <a:avLst/>
          </a:prstGeom>
          <a:noFill/>
        </p:spPr>
      </p:pic>
      <p:pic>
        <p:nvPicPr>
          <p:cNvPr id="22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886200"/>
            <a:ext cx="913486" cy="762000"/>
          </a:xfrm>
          <a:prstGeom prst="rect">
            <a:avLst/>
          </a:prstGeom>
          <a:noFill/>
        </p:spPr>
      </p:pic>
      <p:pic>
        <p:nvPicPr>
          <p:cNvPr id="23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886200"/>
            <a:ext cx="913486" cy="762000"/>
          </a:xfrm>
          <a:prstGeom prst="rect">
            <a:avLst/>
          </a:prstGeom>
          <a:noFill/>
        </p:spPr>
      </p:pic>
      <p:pic>
        <p:nvPicPr>
          <p:cNvPr id="24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886200"/>
            <a:ext cx="913486" cy="762000"/>
          </a:xfrm>
          <a:prstGeom prst="rect">
            <a:avLst/>
          </a:prstGeom>
          <a:noFill/>
        </p:spPr>
      </p:pic>
      <p:pic>
        <p:nvPicPr>
          <p:cNvPr id="25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048000"/>
            <a:ext cx="913486" cy="762000"/>
          </a:xfrm>
          <a:prstGeom prst="rect">
            <a:avLst/>
          </a:prstGeom>
          <a:noFill/>
        </p:spPr>
      </p:pic>
      <p:pic>
        <p:nvPicPr>
          <p:cNvPr id="1038" name="Picture 14" descr="C:\Users\chinoding10\AppData\Local\Microsoft\Windows\Temporary Internet Files\Content.IE5\59138KV4\MC900434748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2209800"/>
            <a:ext cx="1295257" cy="761857"/>
          </a:xfrm>
          <a:prstGeom prst="rect">
            <a:avLst/>
          </a:prstGeom>
          <a:noFill/>
        </p:spPr>
      </p:pic>
      <p:pic>
        <p:nvPicPr>
          <p:cNvPr id="29" name="Picture 14" descr="C:\Users\chinoding10\AppData\Local\Microsoft\Windows\Temporary Internet Files\Content.IE5\59138KV4\MC900434748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2971800"/>
            <a:ext cx="1295257" cy="761857"/>
          </a:xfrm>
          <a:prstGeom prst="rect">
            <a:avLst/>
          </a:prstGeom>
          <a:noFill/>
        </p:spPr>
      </p:pic>
      <p:pic>
        <p:nvPicPr>
          <p:cNvPr id="30" name="Picture 11" descr="C:\Users\chinoding10\AppData\Local\Microsoft\Windows\Temporary Internet Files\Content.IE5\NRWG7AXI\MC90043691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2971800"/>
            <a:ext cx="857250" cy="857250"/>
          </a:xfrm>
          <a:prstGeom prst="rect">
            <a:avLst/>
          </a:prstGeom>
          <a:noFill/>
        </p:spPr>
      </p:pic>
      <p:sp>
        <p:nvSpPr>
          <p:cNvPr id="19" name="Left-Up Arrow 18"/>
          <p:cNvSpPr/>
          <p:nvPr/>
        </p:nvSpPr>
        <p:spPr>
          <a:xfrm rot="10800000">
            <a:off x="914400" y="2895600"/>
            <a:ext cx="1295400" cy="2133600"/>
          </a:xfrm>
          <a:prstGeom prst="lef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 descr="boy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5151039"/>
            <a:ext cx="1347788" cy="1706961"/>
          </a:xfrm>
          <a:prstGeom prst="rect">
            <a:avLst/>
          </a:prstGeom>
        </p:spPr>
      </p:pic>
      <p:sp>
        <p:nvSpPr>
          <p:cNvPr id="28" name="Rounded Rectangular Callout 27"/>
          <p:cNvSpPr/>
          <p:nvPr/>
        </p:nvSpPr>
        <p:spPr>
          <a:xfrm>
            <a:off x="1981200" y="5029200"/>
            <a:ext cx="2514600" cy="1219200"/>
          </a:xfrm>
          <a:prstGeom prst="wedgeRoundRectCallout">
            <a:avLst>
              <a:gd name="adj1" fmla="val -91772"/>
              <a:gd name="adj2" fmla="val 613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I like apple.</a:t>
            </a: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31" name="Picture 30" descr="teacher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562600" y="4939387"/>
            <a:ext cx="3352800" cy="1918613"/>
          </a:xfrm>
          <a:prstGeom prst="rect">
            <a:avLst/>
          </a:prstGeom>
        </p:spPr>
      </p:pic>
      <p:pic>
        <p:nvPicPr>
          <p:cNvPr id="32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209800"/>
            <a:ext cx="913486" cy="762000"/>
          </a:xfrm>
          <a:prstGeom prst="rect">
            <a:avLst/>
          </a:prstGeom>
          <a:noFill/>
        </p:spPr>
      </p:pic>
      <p:sp>
        <p:nvSpPr>
          <p:cNvPr id="33" name="Rectangle 32"/>
          <p:cNvSpPr/>
          <p:nvPr/>
        </p:nvSpPr>
        <p:spPr>
          <a:xfrm>
            <a:off x="5562600" y="6019800"/>
            <a:ext cx="3200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Student </a:t>
            </a:r>
            <a:r>
              <a:rPr lang="en-US" sz="2000" b="1" dirty="0"/>
              <a:t>has to create their own vocabulary words.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Document"/>
          <p:cNvSpPr>
            <a:spLocks noEditPoints="1" noChangeArrowheads="1"/>
          </p:cNvSpPr>
          <p:nvPr/>
        </p:nvSpPr>
        <p:spPr bwMode="auto">
          <a:xfrm rot="10800000">
            <a:off x="2057400" y="228600"/>
            <a:ext cx="6858000" cy="46101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133600" y="457200"/>
          <a:ext cx="5105400" cy="421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1800"/>
                <a:gridCol w="1701800"/>
                <a:gridCol w="1701800"/>
              </a:tblGrid>
              <a:tr h="84328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I</a:t>
                      </a:r>
                      <a:endParaRPr lang="en-US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4328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I</a:t>
                      </a:r>
                      <a:endParaRPr lang="en-US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328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You</a:t>
                      </a:r>
                      <a:endParaRPr lang="en-US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43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3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3" name="Picture 9" descr="C:\Users\chinoding10\AppData\Local\Microsoft\Windows\Temporary Internet Files\Content.IE5\59138KV4\MC90038395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533401"/>
            <a:ext cx="1295400" cy="685800"/>
          </a:xfrm>
          <a:prstGeom prst="rect">
            <a:avLst/>
          </a:prstGeom>
          <a:noFill/>
        </p:spPr>
      </p:pic>
      <p:pic>
        <p:nvPicPr>
          <p:cNvPr id="1034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57200"/>
            <a:ext cx="913486" cy="762000"/>
          </a:xfrm>
          <a:prstGeom prst="rect">
            <a:avLst/>
          </a:prstGeom>
          <a:noFill/>
        </p:spPr>
      </p:pic>
      <p:pic>
        <p:nvPicPr>
          <p:cNvPr id="1035" name="Picture 11" descr="C:\Users\chinoding10\AppData\Local\Microsoft\Windows\Temporary Internet Files\Content.IE5\NRWG7AXI\MC90043691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1295400"/>
            <a:ext cx="857250" cy="857250"/>
          </a:xfrm>
          <a:prstGeom prst="rect">
            <a:avLst/>
          </a:prstGeom>
          <a:noFill/>
        </p:spPr>
      </p:pic>
      <p:pic>
        <p:nvPicPr>
          <p:cNvPr id="20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1295400"/>
            <a:ext cx="913486" cy="762000"/>
          </a:xfrm>
          <a:prstGeom prst="rect">
            <a:avLst/>
          </a:prstGeom>
          <a:noFill/>
        </p:spPr>
      </p:pic>
      <p:pic>
        <p:nvPicPr>
          <p:cNvPr id="22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3886200"/>
            <a:ext cx="913486" cy="762000"/>
          </a:xfrm>
          <a:prstGeom prst="rect">
            <a:avLst/>
          </a:prstGeom>
          <a:noFill/>
        </p:spPr>
      </p:pic>
      <p:pic>
        <p:nvPicPr>
          <p:cNvPr id="23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3886200"/>
            <a:ext cx="913486" cy="762000"/>
          </a:xfrm>
          <a:prstGeom prst="rect">
            <a:avLst/>
          </a:prstGeom>
          <a:noFill/>
        </p:spPr>
      </p:pic>
      <p:pic>
        <p:nvPicPr>
          <p:cNvPr id="24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3886200"/>
            <a:ext cx="913486" cy="762000"/>
          </a:xfrm>
          <a:prstGeom prst="rect">
            <a:avLst/>
          </a:prstGeom>
          <a:noFill/>
        </p:spPr>
      </p:pic>
      <p:pic>
        <p:nvPicPr>
          <p:cNvPr id="25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3048000"/>
            <a:ext cx="913486" cy="762000"/>
          </a:xfrm>
          <a:prstGeom prst="rect">
            <a:avLst/>
          </a:prstGeom>
          <a:noFill/>
        </p:spPr>
      </p:pic>
      <p:pic>
        <p:nvPicPr>
          <p:cNvPr id="1038" name="Picture 14" descr="C:\Users\chinoding10\AppData\Local\Microsoft\Windows\Temporary Internet Files\Content.IE5\59138KV4\MC900434748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2209800"/>
            <a:ext cx="1295257" cy="761857"/>
          </a:xfrm>
          <a:prstGeom prst="rect">
            <a:avLst/>
          </a:prstGeom>
          <a:noFill/>
        </p:spPr>
      </p:pic>
      <p:pic>
        <p:nvPicPr>
          <p:cNvPr id="29" name="Picture 14" descr="C:\Users\chinoding10\AppData\Local\Microsoft\Windows\Temporary Internet Files\Content.IE5\59138KV4\MC900434748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2971800"/>
            <a:ext cx="1295257" cy="761857"/>
          </a:xfrm>
          <a:prstGeom prst="rect">
            <a:avLst/>
          </a:prstGeom>
          <a:noFill/>
        </p:spPr>
      </p:pic>
      <p:pic>
        <p:nvPicPr>
          <p:cNvPr id="30" name="Picture 11" descr="C:\Users\chinoding10\AppData\Local\Microsoft\Windows\Temporary Internet Files\Content.IE5\NRWG7AXI\MC90043691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2971800"/>
            <a:ext cx="857250" cy="857250"/>
          </a:xfrm>
          <a:prstGeom prst="rect">
            <a:avLst/>
          </a:prstGeom>
          <a:noFill/>
        </p:spPr>
      </p:pic>
      <p:sp>
        <p:nvSpPr>
          <p:cNvPr id="19" name="Left-Up Arrow 18"/>
          <p:cNvSpPr/>
          <p:nvPr/>
        </p:nvSpPr>
        <p:spPr>
          <a:xfrm rot="10800000">
            <a:off x="914400" y="3733800"/>
            <a:ext cx="1295400" cy="1371600"/>
          </a:xfrm>
          <a:prstGeom prst="lef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 descr="boy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5151039"/>
            <a:ext cx="1347788" cy="1706961"/>
          </a:xfrm>
          <a:prstGeom prst="rect">
            <a:avLst/>
          </a:prstGeom>
        </p:spPr>
      </p:pic>
      <p:sp>
        <p:nvSpPr>
          <p:cNvPr id="28" name="Rounded Rectangular Callout 27"/>
          <p:cNvSpPr/>
          <p:nvPr/>
        </p:nvSpPr>
        <p:spPr>
          <a:xfrm>
            <a:off x="1981200" y="5029200"/>
            <a:ext cx="2514600" cy="1219200"/>
          </a:xfrm>
          <a:prstGeom prst="wedgeRoundRectCallout">
            <a:avLst>
              <a:gd name="adj1" fmla="val -91772"/>
              <a:gd name="adj2" fmla="val 613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I don’t like apple.</a:t>
            </a: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31" name="Picture 30" descr="teacher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562600" y="4939387"/>
            <a:ext cx="3352800" cy="1918613"/>
          </a:xfrm>
          <a:prstGeom prst="rect">
            <a:avLst/>
          </a:prstGeom>
        </p:spPr>
      </p:pic>
      <p:pic>
        <p:nvPicPr>
          <p:cNvPr id="21" name="Picture 10" descr="C:\Users\chinoding10\AppData\Local\Microsoft\Windows\Temporary Internet Files\Content.IE5\Q0WF0KIN\MC90032690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2209800"/>
            <a:ext cx="913486" cy="762000"/>
          </a:xfrm>
          <a:prstGeom prst="rect">
            <a:avLst/>
          </a:prstGeom>
          <a:noFill/>
        </p:spPr>
      </p:pic>
      <p:sp>
        <p:nvSpPr>
          <p:cNvPr id="32" name="Rectangle 31"/>
          <p:cNvSpPr/>
          <p:nvPr/>
        </p:nvSpPr>
        <p:spPr>
          <a:xfrm>
            <a:off x="5715000" y="6019800"/>
            <a:ext cx="3048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Student </a:t>
            </a:r>
            <a:r>
              <a:rPr lang="en-US" sz="2000" b="1" dirty="0"/>
              <a:t>will have to create a complete full sentence.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146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chinoding10</dc:creator>
  <cp:lastModifiedBy>chinoding10</cp:lastModifiedBy>
  <cp:revision>6</cp:revision>
  <dcterms:created xsi:type="dcterms:W3CDTF">2014-04-25T18:26:55Z</dcterms:created>
  <dcterms:modified xsi:type="dcterms:W3CDTF">2014-04-25T19:47:04Z</dcterms:modified>
</cp:coreProperties>
</file>